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7"/>
  </p:notesMasterIdLst>
  <p:handoutMasterIdLst>
    <p:handoutMasterId r:id="rId38"/>
  </p:handoutMasterIdLst>
  <p:sldIdLst>
    <p:sldId id="257" r:id="rId5"/>
    <p:sldId id="268" r:id="rId6"/>
    <p:sldId id="384" r:id="rId7"/>
    <p:sldId id="389" r:id="rId8"/>
    <p:sldId id="317" r:id="rId9"/>
    <p:sldId id="394" r:id="rId10"/>
    <p:sldId id="395" r:id="rId11"/>
    <p:sldId id="397" r:id="rId12"/>
    <p:sldId id="396" r:id="rId13"/>
    <p:sldId id="398" r:id="rId14"/>
    <p:sldId id="399" r:id="rId15"/>
    <p:sldId id="400" r:id="rId16"/>
    <p:sldId id="278" r:id="rId17"/>
    <p:sldId id="392" r:id="rId18"/>
    <p:sldId id="401" r:id="rId19"/>
    <p:sldId id="403" r:id="rId20"/>
    <p:sldId id="402" r:id="rId21"/>
    <p:sldId id="405" r:id="rId22"/>
    <p:sldId id="404" r:id="rId23"/>
    <p:sldId id="407" r:id="rId24"/>
    <p:sldId id="406" r:id="rId25"/>
    <p:sldId id="408" r:id="rId26"/>
    <p:sldId id="409" r:id="rId27"/>
    <p:sldId id="410" r:id="rId28"/>
    <p:sldId id="411" r:id="rId29"/>
    <p:sldId id="412" r:id="rId30"/>
    <p:sldId id="413" r:id="rId31"/>
    <p:sldId id="414" r:id="rId32"/>
    <p:sldId id="393" r:id="rId33"/>
    <p:sldId id="321" r:id="rId34"/>
    <p:sldId id="417" r:id="rId35"/>
    <p:sldId id="3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0ADCAA-6908-477B-B327-E2BE49A8EAE4}">
          <p14:sldIdLst>
            <p14:sldId id="257"/>
            <p14:sldId id="268"/>
            <p14:sldId id="384"/>
            <p14:sldId id="389"/>
          </p14:sldIdLst>
        </p14:section>
        <p14:section name="Methods" id="{024F506F-6670-47C3-BB5E-ECE307D187C1}">
          <p14:sldIdLst>
            <p14:sldId id="317"/>
            <p14:sldId id="394"/>
            <p14:sldId id="395"/>
            <p14:sldId id="397"/>
            <p14:sldId id="396"/>
            <p14:sldId id="398"/>
            <p14:sldId id="399"/>
            <p14:sldId id="400"/>
            <p14:sldId id="278"/>
          </p14:sldIdLst>
        </p14:section>
        <p14:section name="Results - Descriptive" id="{F2A7340F-F9C5-452D-87FB-EF0192C250AF}">
          <p14:sldIdLst>
            <p14:sldId id="392"/>
            <p14:sldId id="401"/>
            <p14:sldId id="403"/>
            <p14:sldId id="402"/>
            <p14:sldId id="405"/>
            <p14:sldId id="404"/>
          </p14:sldIdLst>
        </p14:section>
        <p14:section name="Results - ML" id="{15D73462-6236-4F01-9444-B81E45C877FD}">
          <p14:sldIdLst>
            <p14:sldId id="407"/>
            <p14:sldId id="406"/>
            <p14:sldId id="408"/>
            <p14:sldId id="409"/>
            <p14:sldId id="410"/>
            <p14:sldId id="411"/>
            <p14:sldId id="412"/>
            <p14:sldId id="413"/>
            <p14:sldId id="414"/>
          </p14:sldIdLst>
        </p14:section>
        <p14:section name="Summary &amp; Conclusions" id="{EBCD1CAD-8A59-473B-BD8E-E06D06AD7B0A}">
          <p14:sldIdLst>
            <p14:sldId id="393"/>
            <p14:sldId id="321"/>
            <p14:sldId id="417"/>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7872E-0FBA-48CF-92D0-D9062B3E3946}" v="67" dt="2022-09-04T00:21:28.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150" autoAdjust="0"/>
  </p:normalViewPr>
  <p:slideViewPr>
    <p:cSldViewPr snapToGrid="0">
      <p:cViewPr varScale="1">
        <p:scale>
          <a:sx n="56" d="100"/>
          <a:sy n="56" d="100"/>
        </p:scale>
        <p:origin x="252" y="5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gail Glisson" userId="8316c44f8a80aa6e" providerId="LiveId" clId="{D5D7872E-0FBA-48CF-92D0-D9062B3E3946}"/>
    <pc:docChg chg="undo custSel addSld delSld modSld sldOrd addSection delSection modSection">
      <pc:chgData name="Abigail Glisson" userId="8316c44f8a80aa6e" providerId="LiveId" clId="{D5D7872E-0FBA-48CF-92D0-D9062B3E3946}" dt="2022-09-04T00:27:03.263" v="7729" actId="2696"/>
      <pc:docMkLst>
        <pc:docMk/>
      </pc:docMkLst>
      <pc:sldChg chg="addSp delSp modSp mod">
        <pc:chgData name="Abigail Glisson" userId="8316c44f8a80aa6e" providerId="LiveId" clId="{D5D7872E-0FBA-48CF-92D0-D9062B3E3946}" dt="2022-09-01T01:00:26.639" v="1214" actId="207"/>
        <pc:sldMkLst>
          <pc:docMk/>
          <pc:sldMk cId="752814286" sldId="257"/>
        </pc:sldMkLst>
        <pc:spChg chg="mod">
          <ac:chgData name="Abigail Glisson" userId="8316c44f8a80aa6e" providerId="LiveId" clId="{D5D7872E-0FBA-48CF-92D0-D9062B3E3946}" dt="2022-09-01T01:00:02.296" v="1195" actId="20577"/>
          <ac:spMkLst>
            <pc:docMk/>
            <pc:sldMk cId="752814286" sldId="257"/>
            <ac:spMk id="2" creationId="{286E938C-9D94-4B05-979A-D39FFC457291}"/>
          </ac:spMkLst>
        </pc:spChg>
        <pc:spChg chg="mod">
          <ac:chgData name="Abigail Glisson" userId="8316c44f8a80aa6e" providerId="LiveId" clId="{D5D7872E-0FBA-48CF-92D0-D9062B3E3946}" dt="2022-09-01T01:00:26.639" v="1214" actId="207"/>
          <ac:spMkLst>
            <pc:docMk/>
            <pc:sldMk cId="752814286" sldId="257"/>
            <ac:spMk id="3" creationId="{D9A11267-FC52-4990-8D98-010AFABA5544}"/>
          </ac:spMkLst>
        </pc:spChg>
        <pc:picChg chg="add mod modCrop">
          <ac:chgData name="Abigail Glisson" userId="8316c44f8a80aa6e" providerId="LiveId" clId="{D5D7872E-0FBA-48CF-92D0-D9062B3E3946}" dt="2022-09-01T00:59:48.578" v="1185" actId="1076"/>
          <ac:picMkLst>
            <pc:docMk/>
            <pc:sldMk cId="752814286" sldId="257"/>
            <ac:picMk id="6" creationId="{4D221F04-B3EC-B5A0-74EB-8C4AA76610CA}"/>
          </ac:picMkLst>
        </pc:picChg>
        <pc:picChg chg="add del mod modCrop">
          <ac:chgData name="Abigail Glisson" userId="8316c44f8a80aa6e" providerId="LiveId" clId="{D5D7872E-0FBA-48CF-92D0-D9062B3E3946}" dt="2022-09-01T00:57:29.944" v="1161" actId="21"/>
          <ac:picMkLst>
            <pc:docMk/>
            <pc:sldMk cId="752814286" sldId="257"/>
            <ac:picMk id="8" creationId="{269F01FA-2A20-8DA7-5E75-37DD77B479FE}"/>
          </ac:picMkLst>
        </pc:picChg>
        <pc:picChg chg="add mod">
          <ac:chgData name="Abigail Glisson" userId="8316c44f8a80aa6e" providerId="LiveId" clId="{D5D7872E-0FBA-48CF-92D0-D9062B3E3946}" dt="2022-09-01T00:59:40.146" v="1181" actId="1076"/>
          <ac:picMkLst>
            <pc:docMk/>
            <pc:sldMk cId="752814286" sldId="257"/>
            <ac:picMk id="10" creationId="{40F3B2DF-D99A-399E-1966-F284CAA42402}"/>
          </ac:picMkLst>
        </pc:picChg>
        <pc:picChg chg="add mod modCrop">
          <ac:chgData name="Abigail Glisson" userId="8316c44f8a80aa6e" providerId="LiveId" clId="{D5D7872E-0FBA-48CF-92D0-D9062B3E3946}" dt="2022-09-01T00:59:45.881" v="1184" actId="1076"/>
          <ac:picMkLst>
            <pc:docMk/>
            <pc:sldMk cId="752814286" sldId="257"/>
            <ac:picMk id="12" creationId="{B218F21C-A691-8BE0-F2FF-A01C824CE4B9}"/>
          </ac:picMkLst>
        </pc:picChg>
        <pc:picChg chg="mod">
          <ac:chgData name="Abigail Glisson" userId="8316c44f8a80aa6e" providerId="LiveId" clId="{D5D7872E-0FBA-48CF-92D0-D9062B3E3946}" dt="2022-09-01T00:59:38.407" v="1180" actId="1076"/>
          <ac:picMkLst>
            <pc:docMk/>
            <pc:sldMk cId="752814286" sldId="257"/>
            <ac:picMk id="14" creationId="{9A8AD548-922D-4E1D-B19C-5F6E808B8160}"/>
          </ac:picMkLst>
        </pc:picChg>
      </pc:sldChg>
      <pc:sldChg chg="addSp delSp modSp mod modClrScheme chgLayout">
        <pc:chgData name="Abigail Glisson" userId="8316c44f8a80aa6e" providerId="LiveId" clId="{D5D7872E-0FBA-48CF-92D0-D9062B3E3946}" dt="2022-09-01T01:06:32.396" v="1279" actId="1076"/>
        <pc:sldMkLst>
          <pc:docMk/>
          <pc:sldMk cId="2979876663" sldId="268"/>
        </pc:sldMkLst>
        <pc:spChg chg="mod ord">
          <ac:chgData name="Abigail Glisson" userId="8316c44f8a80aa6e" providerId="LiveId" clId="{D5D7872E-0FBA-48CF-92D0-D9062B3E3946}" dt="2022-09-01T01:06:32.396" v="1279" actId="1076"/>
          <ac:spMkLst>
            <pc:docMk/>
            <pc:sldMk cId="2979876663" sldId="268"/>
            <ac:spMk id="6" creationId="{ED2A30C0-1BC4-4764-9C0F-5D811CAB8312}"/>
          </ac:spMkLst>
        </pc:spChg>
        <pc:spChg chg="mod ord">
          <ac:chgData name="Abigail Glisson" userId="8316c44f8a80aa6e" providerId="LiveId" clId="{D5D7872E-0FBA-48CF-92D0-D9062B3E3946}" dt="2022-09-01T01:05:17.935" v="1267" actId="700"/>
          <ac:spMkLst>
            <pc:docMk/>
            <pc:sldMk cId="2979876663" sldId="268"/>
            <ac:spMk id="7" creationId="{45F69D6A-822D-4DB9-A2CC-D9106F1F2B68}"/>
          </ac:spMkLst>
        </pc:spChg>
        <pc:spChg chg="mod ord">
          <ac:chgData name="Abigail Glisson" userId="8316c44f8a80aa6e" providerId="LiveId" clId="{D5D7872E-0FBA-48CF-92D0-D9062B3E3946}" dt="2022-09-01T01:05:17.935" v="1267" actId="700"/>
          <ac:spMkLst>
            <pc:docMk/>
            <pc:sldMk cId="2979876663" sldId="268"/>
            <ac:spMk id="8" creationId="{6375D7F3-165A-439B-8D1D-6553B68C2886}"/>
          </ac:spMkLst>
        </pc:spChg>
        <pc:spChg chg="mod ord">
          <ac:chgData name="Abigail Glisson" userId="8316c44f8a80aa6e" providerId="LiveId" clId="{D5D7872E-0FBA-48CF-92D0-D9062B3E3946}" dt="2022-09-01T01:05:17.935" v="1267" actId="700"/>
          <ac:spMkLst>
            <pc:docMk/>
            <pc:sldMk cId="2979876663" sldId="268"/>
            <ac:spMk id="9" creationId="{7AF9A883-CC44-4401-AE67-8FCEACB7DDDA}"/>
          </ac:spMkLst>
        </pc:spChg>
        <pc:spChg chg="mod ord">
          <ac:chgData name="Abigail Glisson" userId="8316c44f8a80aa6e" providerId="LiveId" clId="{D5D7872E-0FBA-48CF-92D0-D9062B3E3946}" dt="2022-09-01T01:06:32.396" v="1279" actId="1076"/>
          <ac:spMkLst>
            <pc:docMk/>
            <pc:sldMk cId="2979876663" sldId="268"/>
            <ac:spMk id="15" creationId="{84D39D81-9726-4BD7-BDC0-FA0B2AD0D219}"/>
          </ac:spMkLst>
        </pc:spChg>
        <pc:spChg chg="add del mod ord">
          <ac:chgData name="Abigail Glisson" userId="8316c44f8a80aa6e" providerId="LiveId" clId="{D5D7872E-0FBA-48CF-92D0-D9062B3E3946}" dt="2022-09-01T01:05:17.935" v="1267" actId="700"/>
          <ac:spMkLst>
            <pc:docMk/>
            <pc:sldMk cId="2979876663" sldId="268"/>
            <ac:spMk id="31" creationId="{2A1E2C48-6E8C-F572-A18D-5FB7E780503D}"/>
          </ac:spMkLst>
        </pc:spChg>
        <pc:spChg chg="mod ord">
          <ac:chgData name="Abigail Glisson" userId="8316c44f8a80aa6e" providerId="LiveId" clId="{D5D7872E-0FBA-48CF-92D0-D9062B3E3946}" dt="2022-09-01T01:06:32.396" v="1279" actId="1076"/>
          <ac:spMkLst>
            <pc:docMk/>
            <pc:sldMk cId="2979876663" sldId="268"/>
            <ac:spMk id="41" creationId="{91181F6D-A54F-4289-8C36-80ECE3B2C8E2}"/>
          </ac:spMkLst>
        </pc:spChg>
        <pc:picChg chg="mod">
          <ac:chgData name="Abigail Glisson" userId="8316c44f8a80aa6e" providerId="LiveId" clId="{D5D7872E-0FBA-48CF-92D0-D9062B3E3946}" dt="2022-09-01T01:06:04.454" v="1277" actId="1076"/>
          <ac:picMkLst>
            <pc:docMk/>
            <pc:sldMk cId="2979876663" sldId="268"/>
            <ac:picMk id="4" creationId="{98F84719-1D36-A2ED-737B-6C5A80D78800}"/>
          </ac:picMkLst>
        </pc:picChg>
      </pc:sldChg>
      <pc:sldChg chg="del">
        <pc:chgData name="Abigail Glisson" userId="8316c44f8a80aa6e" providerId="LiveId" clId="{D5D7872E-0FBA-48CF-92D0-D9062B3E3946}" dt="2022-09-04T00:19:48.441" v="7113" actId="2696"/>
        <pc:sldMkLst>
          <pc:docMk/>
          <pc:sldMk cId="3891345585" sldId="270"/>
        </pc:sldMkLst>
      </pc:sldChg>
      <pc:sldChg chg="del">
        <pc:chgData name="Abigail Glisson" userId="8316c44f8a80aa6e" providerId="LiveId" clId="{D5D7872E-0FBA-48CF-92D0-D9062B3E3946}" dt="2022-09-04T00:19:51.195" v="7114" actId="2696"/>
        <pc:sldMkLst>
          <pc:docMk/>
          <pc:sldMk cId="2624630061" sldId="272"/>
        </pc:sldMkLst>
      </pc:sldChg>
      <pc:sldChg chg="del">
        <pc:chgData name="Abigail Glisson" userId="8316c44f8a80aa6e" providerId="LiveId" clId="{D5D7872E-0FBA-48CF-92D0-D9062B3E3946}" dt="2022-09-04T00:19:56.616" v="7116" actId="2696"/>
        <pc:sldMkLst>
          <pc:docMk/>
          <pc:sldMk cId="3740286033" sldId="277"/>
        </pc:sldMkLst>
      </pc:sldChg>
      <pc:sldChg chg="modSp mod ord">
        <pc:chgData name="Abigail Glisson" userId="8316c44f8a80aa6e" providerId="LiveId" clId="{D5D7872E-0FBA-48CF-92D0-D9062B3E3946}" dt="2022-09-03T23:04:44.215" v="3601" actId="20577"/>
        <pc:sldMkLst>
          <pc:docMk/>
          <pc:sldMk cId="2496947791" sldId="278"/>
        </pc:sldMkLst>
        <pc:spChg chg="mod">
          <ac:chgData name="Abigail Glisson" userId="8316c44f8a80aa6e" providerId="LiveId" clId="{D5D7872E-0FBA-48CF-92D0-D9062B3E3946}" dt="2022-09-03T23:00:39.101" v="3476" actId="20577"/>
          <ac:spMkLst>
            <pc:docMk/>
            <pc:sldMk cId="2496947791" sldId="278"/>
            <ac:spMk id="2" creationId="{FCB102D8-1D22-4940-AF19-07CF3A0DC5F4}"/>
          </ac:spMkLst>
        </pc:spChg>
        <pc:graphicFrameChg chg="mod modGraphic">
          <ac:chgData name="Abigail Glisson" userId="8316c44f8a80aa6e" providerId="LiveId" clId="{D5D7872E-0FBA-48CF-92D0-D9062B3E3946}" dt="2022-09-03T23:04:44.215" v="3601" actId="20577"/>
          <ac:graphicFrameMkLst>
            <pc:docMk/>
            <pc:sldMk cId="2496947791" sldId="278"/>
            <ac:graphicFrameMk id="13" creationId="{914D6EE3-4782-45C1-A75C-003483879C97}"/>
          </ac:graphicFrameMkLst>
        </pc:graphicFrameChg>
      </pc:sldChg>
      <pc:sldChg chg="del">
        <pc:chgData name="Abigail Glisson" userId="8316c44f8a80aa6e" providerId="LiveId" clId="{D5D7872E-0FBA-48CF-92D0-D9062B3E3946}" dt="2022-09-04T00:19:53.989" v="7115" actId="2696"/>
        <pc:sldMkLst>
          <pc:docMk/>
          <pc:sldMk cId="395518310" sldId="279"/>
        </pc:sldMkLst>
      </pc:sldChg>
      <pc:sldChg chg="del">
        <pc:chgData name="Abigail Glisson" userId="8316c44f8a80aa6e" providerId="LiveId" clId="{D5D7872E-0FBA-48CF-92D0-D9062B3E3946}" dt="2022-09-04T00:19:45.926" v="7112" actId="2696"/>
        <pc:sldMkLst>
          <pc:docMk/>
          <pc:sldMk cId="1420547054" sldId="281"/>
        </pc:sldMkLst>
      </pc:sldChg>
      <pc:sldChg chg="modSp mod">
        <pc:chgData name="Abigail Glisson" userId="8316c44f8a80aa6e" providerId="LiveId" clId="{D5D7872E-0FBA-48CF-92D0-D9062B3E3946}" dt="2022-09-03T22:16:42.222" v="2919" actId="20577"/>
        <pc:sldMkLst>
          <pc:docMk/>
          <pc:sldMk cId="560021826" sldId="317"/>
        </pc:sldMkLst>
        <pc:spChg chg="mod">
          <ac:chgData name="Abigail Glisson" userId="8316c44f8a80aa6e" providerId="LiveId" clId="{D5D7872E-0FBA-48CF-92D0-D9062B3E3946}" dt="2022-09-01T00:53:51.035" v="1131" actId="20577"/>
          <ac:spMkLst>
            <pc:docMk/>
            <pc:sldMk cId="560021826" sldId="317"/>
            <ac:spMk id="15" creationId="{40F1DF5B-353A-4270-8C10-6A1509441174}"/>
          </ac:spMkLst>
        </pc:spChg>
        <pc:spChg chg="mod">
          <ac:chgData name="Abigail Glisson" userId="8316c44f8a80aa6e" providerId="LiveId" clId="{D5D7872E-0FBA-48CF-92D0-D9062B3E3946}" dt="2022-09-03T22:16:42.222" v="2919" actId="20577"/>
          <ac:spMkLst>
            <pc:docMk/>
            <pc:sldMk cId="560021826" sldId="317"/>
            <ac:spMk id="16" creationId="{4BDCF583-1D5D-4235-97C2-39272B80A0B1}"/>
          </ac:spMkLst>
        </pc:spChg>
      </pc:sldChg>
      <pc:sldChg chg="modSp mod ord">
        <pc:chgData name="Abigail Glisson" userId="8316c44f8a80aa6e" providerId="LiveId" clId="{D5D7872E-0FBA-48CF-92D0-D9062B3E3946}" dt="2022-09-04T00:19:32.850" v="7110" actId="403"/>
        <pc:sldMkLst>
          <pc:docMk/>
          <pc:sldMk cId="3521561301" sldId="321"/>
        </pc:sldMkLst>
        <pc:spChg chg="mod">
          <ac:chgData name="Abigail Glisson" userId="8316c44f8a80aa6e" providerId="LiveId" clId="{D5D7872E-0FBA-48CF-92D0-D9062B3E3946}" dt="2022-09-04T00:19:32.850" v="7110" actId="403"/>
          <ac:spMkLst>
            <pc:docMk/>
            <pc:sldMk cId="3521561301" sldId="321"/>
            <ac:spMk id="13" creationId="{C0287FEC-3826-4868-8D93-52429C6156F5}"/>
          </ac:spMkLst>
        </pc:spChg>
      </pc:sldChg>
      <pc:sldChg chg="addSp delSp modSp mod">
        <pc:chgData name="Abigail Glisson" userId="8316c44f8a80aa6e" providerId="LiveId" clId="{D5D7872E-0FBA-48CF-92D0-D9062B3E3946}" dt="2022-09-01T01:06:45.777" v="1283" actId="27636"/>
        <pc:sldMkLst>
          <pc:docMk/>
          <pc:sldMk cId="2158886557" sldId="384"/>
        </pc:sldMkLst>
        <pc:spChg chg="mod">
          <ac:chgData name="Abigail Glisson" userId="8316c44f8a80aa6e" providerId="LiveId" clId="{D5D7872E-0FBA-48CF-92D0-D9062B3E3946}" dt="2022-09-01T01:06:45.777" v="1283" actId="27636"/>
          <ac:spMkLst>
            <pc:docMk/>
            <pc:sldMk cId="2158886557" sldId="384"/>
            <ac:spMk id="12" creationId="{E5127060-CDBF-435F-9009-A5451CCE305D}"/>
          </ac:spMkLst>
        </pc:spChg>
        <pc:picChg chg="add mod">
          <ac:chgData name="Abigail Glisson" userId="8316c44f8a80aa6e" providerId="LiveId" clId="{D5D7872E-0FBA-48CF-92D0-D9062B3E3946}" dt="2022-09-01T01:01:25.933" v="1236" actId="1076"/>
          <ac:picMkLst>
            <pc:docMk/>
            <pc:sldMk cId="2158886557" sldId="384"/>
            <ac:picMk id="10" creationId="{FDB03FD9-5F0F-0F9C-935E-8D3BC58E251E}"/>
          </ac:picMkLst>
        </pc:picChg>
        <pc:picChg chg="del">
          <ac:chgData name="Abigail Glisson" userId="8316c44f8a80aa6e" providerId="LiveId" clId="{D5D7872E-0FBA-48CF-92D0-D9062B3E3946}" dt="2022-09-01T00:57:37.163" v="1164" actId="21"/>
          <ac:picMkLst>
            <pc:docMk/>
            <pc:sldMk cId="2158886557" sldId="384"/>
            <ac:picMk id="1026" creationId="{32BF9E9B-D212-2C65-EC32-6DFB598D339B}"/>
          </ac:picMkLst>
        </pc:picChg>
      </pc:sldChg>
      <pc:sldChg chg="addSp delSp modSp mod modNotesTx">
        <pc:chgData name="Abigail Glisson" userId="8316c44f8a80aa6e" providerId="LiveId" clId="{D5D7872E-0FBA-48CF-92D0-D9062B3E3946}" dt="2022-09-01T01:07:00.384" v="1285" actId="14100"/>
        <pc:sldMkLst>
          <pc:docMk/>
          <pc:sldMk cId="2313234867" sldId="389"/>
        </pc:sldMkLst>
        <pc:spChg chg="mod">
          <ac:chgData name="Abigail Glisson" userId="8316c44f8a80aa6e" providerId="LiveId" clId="{D5D7872E-0FBA-48CF-92D0-D9062B3E3946}" dt="2022-09-01T01:07:00.384" v="1285" actId="14100"/>
          <ac:spMkLst>
            <pc:docMk/>
            <pc:sldMk cId="2313234867" sldId="389"/>
            <ac:spMk id="3" creationId="{D3B60D6F-4D0F-4D33-B2A7-159C8583FF00}"/>
          </ac:spMkLst>
        </pc:spChg>
        <pc:spChg chg="add del mod">
          <ac:chgData name="Abigail Glisson" userId="8316c44f8a80aa6e" providerId="LiveId" clId="{D5D7872E-0FBA-48CF-92D0-D9062B3E3946}" dt="2022-09-01T00:48:47.698" v="977" actId="931"/>
          <ac:spMkLst>
            <pc:docMk/>
            <pc:sldMk cId="2313234867" sldId="389"/>
            <ac:spMk id="5" creationId="{FC6A4DB9-8F68-F40F-F0E7-F4E2A8ED53B3}"/>
          </ac:spMkLst>
        </pc:spChg>
        <pc:spChg chg="add del mod">
          <ac:chgData name="Abigail Glisson" userId="8316c44f8a80aa6e" providerId="LiveId" clId="{D5D7872E-0FBA-48CF-92D0-D9062B3E3946}" dt="2022-09-01T00:51:10.171" v="981" actId="931"/>
          <ac:spMkLst>
            <pc:docMk/>
            <pc:sldMk cId="2313234867" sldId="389"/>
            <ac:spMk id="11" creationId="{1BA132C1-557C-B820-135B-8668541CCE52}"/>
          </ac:spMkLst>
        </pc:spChg>
        <pc:spChg chg="add del mod">
          <ac:chgData name="Abigail Glisson" userId="8316c44f8a80aa6e" providerId="LiveId" clId="{D5D7872E-0FBA-48CF-92D0-D9062B3E3946}" dt="2022-09-01T00:53:17.820" v="1122" actId="931"/>
          <ac:spMkLst>
            <pc:docMk/>
            <pc:sldMk cId="2313234867" sldId="389"/>
            <ac:spMk id="19" creationId="{CAEF9D30-F873-AC22-548E-A956DA1ECF56}"/>
          </ac:spMkLst>
        </pc:spChg>
        <pc:picChg chg="add mod">
          <ac:chgData name="Abigail Glisson" userId="8316c44f8a80aa6e" providerId="LiveId" clId="{D5D7872E-0FBA-48CF-92D0-D9062B3E3946}" dt="2022-09-01T00:48:49.195" v="979" actId="962"/>
          <ac:picMkLst>
            <pc:docMk/>
            <pc:sldMk cId="2313234867" sldId="389"/>
            <ac:picMk id="7" creationId="{CB972AA5-9461-1419-2AAE-5B599E0F2CE3}"/>
          </ac:picMkLst>
        </pc:picChg>
        <pc:picChg chg="del">
          <ac:chgData name="Abigail Glisson" userId="8316c44f8a80aa6e" providerId="LiveId" clId="{D5D7872E-0FBA-48CF-92D0-D9062B3E3946}" dt="2022-09-01T00:48:42.069" v="976" actId="478"/>
          <ac:picMkLst>
            <pc:docMk/>
            <pc:sldMk cId="2313234867" sldId="389"/>
            <ac:picMk id="8" creationId="{06D2324F-3B7B-45EF-9584-C8EADD2C8C0B}"/>
          </ac:picMkLst>
        </pc:picChg>
        <pc:picChg chg="del">
          <ac:chgData name="Abigail Glisson" userId="8316c44f8a80aa6e" providerId="LiveId" clId="{D5D7872E-0FBA-48CF-92D0-D9062B3E3946}" dt="2022-09-01T00:52:24.357" v="1121" actId="478"/>
          <ac:picMkLst>
            <pc:docMk/>
            <pc:sldMk cId="2313234867" sldId="389"/>
            <ac:picMk id="10" creationId="{71F862F9-0E8A-4DB9-8083-1C3AA6E5D777}"/>
          </ac:picMkLst>
        </pc:picChg>
        <pc:picChg chg="del">
          <ac:chgData name="Abigail Glisson" userId="8316c44f8a80aa6e" providerId="LiveId" clId="{D5D7872E-0FBA-48CF-92D0-D9062B3E3946}" dt="2022-09-01T00:51:06.087" v="980" actId="478"/>
          <ac:picMkLst>
            <pc:docMk/>
            <pc:sldMk cId="2313234867" sldId="389"/>
            <ac:picMk id="12" creationId="{A63F39B9-0715-40B5-8ECB-9B983F99C690}"/>
          </ac:picMkLst>
        </pc:picChg>
        <pc:picChg chg="add mod modCrop">
          <ac:chgData name="Abigail Glisson" userId="8316c44f8a80aa6e" providerId="LiveId" clId="{D5D7872E-0FBA-48CF-92D0-D9062B3E3946}" dt="2022-09-01T01:03:25.380" v="1259"/>
          <ac:picMkLst>
            <pc:docMk/>
            <pc:sldMk cId="2313234867" sldId="389"/>
            <ac:picMk id="17" creationId="{EE05B5A0-C4C2-364D-6019-560142A1E122}"/>
          </ac:picMkLst>
        </pc:picChg>
        <pc:picChg chg="add mod">
          <ac:chgData name="Abigail Glisson" userId="8316c44f8a80aa6e" providerId="LiveId" clId="{D5D7872E-0FBA-48CF-92D0-D9062B3E3946}" dt="2022-09-01T00:53:19.171" v="1124" actId="962"/>
          <ac:picMkLst>
            <pc:docMk/>
            <pc:sldMk cId="2313234867" sldId="389"/>
            <ac:picMk id="21" creationId="{0C3A7FB9-F82C-6087-6CF0-3E7C6E050BCE}"/>
          </ac:picMkLst>
        </pc:picChg>
      </pc:sldChg>
      <pc:sldChg chg="modSp mod ord">
        <pc:chgData name="Abigail Glisson" userId="8316c44f8a80aa6e" providerId="LiveId" clId="{D5D7872E-0FBA-48CF-92D0-D9062B3E3946}" dt="2022-09-04T00:19:20.436" v="7109" actId="207"/>
        <pc:sldMkLst>
          <pc:docMk/>
          <pc:sldMk cId="3247798845" sldId="391"/>
        </pc:sldMkLst>
        <pc:spChg chg="mod">
          <ac:chgData name="Abigail Glisson" userId="8316c44f8a80aa6e" providerId="LiveId" clId="{D5D7872E-0FBA-48CF-92D0-D9062B3E3946}" dt="2022-09-04T00:19:20.436" v="7109" actId="207"/>
          <ac:spMkLst>
            <pc:docMk/>
            <pc:sldMk cId="3247798845" sldId="391"/>
            <ac:spMk id="23" creationId="{8E5E4638-9BCB-4C2E-914F-CC868E2020D5}"/>
          </ac:spMkLst>
        </pc:spChg>
      </pc:sldChg>
      <pc:sldChg chg="modSp add mod">
        <pc:chgData name="Abigail Glisson" userId="8316c44f8a80aa6e" providerId="LiveId" clId="{D5D7872E-0FBA-48CF-92D0-D9062B3E3946}" dt="2022-09-03T23:41:12.902" v="3969" actId="20577"/>
        <pc:sldMkLst>
          <pc:docMk/>
          <pc:sldMk cId="95271387" sldId="392"/>
        </pc:sldMkLst>
        <pc:spChg chg="mod">
          <ac:chgData name="Abigail Glisson" userId="8316c44f8a80aa6e" providerId="LiveId" clId="{D5D7872E-0FBA-48CF-92D0-D9062B3E3946}" dt="2022-09-03T23:41:10.318" v="3962" actId="20577"/>
          <ac:spMkLst>
            <pc:docMk/>
            <pc:sldMk cId="95271387" sldId="392"/>
            <ac:spMk id="15" creationId="{40F1DF5B-353A-4270-8C10-6A1509441174}"/>
          </ac:spMkLst>
        </pc:spChg>
        <pc:spChg chg="mod">
          <ac:chgData name="Abigail Glisson" userId="8316c44f8a80aa6e" providerId="LiveId" clId="{D5D7872E-0FBA-48CF-92D0-D9062B3E3946}" dt="2022-09-03T23:41:12.902" v="3969" actId="20577"/>
          <ac:spMkLst>
            <pc:docMk/>
            <pc:sldMk cId="95271387" sldId="392"/>
            <ac:spMk id="16" creationId="{4BDCF583-1D5D-4235-97C2-39272B80A0B1}"/>
          </ac:spMkLst>
        </pc:spChg>
      </pc:sldChg>
      <pc:sldChg chg="modSp add mod">
        <pc:chgData name="Abigail Glisson" userId="8316c44f8a80aa6e" providerId="LiveId" clId="{D5D7872E-0FBA-48CF-92D0-D9062B3E3946}" dt="2022-09-03T22:16:56.293" v="2921" actId="6549"/>
        <pc:sldMkLst>
          <pc:docMk/>
          <pc:sldMk cId="1387185821" sldId="393"/>
        </pc:sldMkLst>
        <pc:spChg chg="mod">
          <ac:chgData name="Abigail Glisson" userId="8316c44f8a80aa6e" providerId="LiveId" clId="{D5D7872E-0FBA-48CF-92D0-D9062B3E3946}" dt="2022-09-01T01:08:47.886" v="1313" actId="20577"/>
          <ac:spMkLst>
            <pc:docMk/>
            <pc:sldMk cId="1387185821" sldId="393"/>
            <ac:spMk id="15" creationId="{40F1DF5B-353A-4270-8C10-6A1509441174}"/>
          </ac:spMkLst>
        </pc:spChg>
        <pc:spChg chg="mod">
          <ac:chgData name="Abigail Glisson" userId="8316c44f8a80aa6e" providerId="LiveId" clId="{D5D7872E-0FBA-48CF-92D0-D9062B3E3946}" dt="2022-09-03T22:16:56.293" v="2921" actId="6549"/>
          <ac:spMkLst>
            <pc:docMk/>
            <pc:sldMk cId="1387185821" sldId="393"/>
            <ac:spMk id="16" creationId="{4BDCF583-1D5D-4235-97C2-39272B80A0B1}"/>
          </ac:spMkLst>
        </pc:spChg>
      </pc:sldChg>
      <pc:sldChg chg="addSp delSp modSp new mod chgLayout">
        <pc:chgData name="Abigail Glisson" userId="8316c44f8a80aa6e" providerId="LiveId" clId="{D5D7872E-0FBA-48CF-92D0-D9062B3E3946}" dt="2022-09-04T00:20:54.315" v="7119"/>
        <pc:sldMkLst>
          <pc:docMk/>
          <pc:sldMk cId="3793619594" sldId="394"/>
        </pc:sldMkLst>
        <pc:spChg chg="del">
          <ac:chgData name="Abigail Glisson" userId="8316c44f8a80aa6e" providerId="LiveId" clId="{D5D7872E-0FBA-48CF-92D0-D9062B3E3946}" dt="2022-09-03T21:48:56.192" v="1315" actId="700"/>
          <ac:spMkLst>
            <pc:docMk/>
            <pc:sldMk cId="3793619594" sldId="394"/>
            <ac:spMk id="2" creationId="{AC0E4780-ED5F-2F97-2701-2CBACD411E76}"/>
          </ac:spMkLst>
        </pc:spChg>
        <pc:spChg chg="del mod ord">
          <ac:chgData name="Abigail Glisson" userId="8316c44f8a80aa6e" providerId="LiveId" clId="{D5D7872E-0FBA-48CF-92D0-D9062B3E3946}" dt="2022-09-04T00:20:53.525" v="7118" actId="478"/>
          <ac:spMkLst>
            <pc:docMk/>
            <pc:sldMk cId="3793619594" sldId="394"/>
            <ac:spMk id="3" creationId="{D1A2193C-AD1D-EE3B-8CB9-B3AA350828CF}"/>
          </ac:spMkLst>
        </pc:spChg>
        <pc:spChg chg="del mod ord">
          <ac:chgData name="Abigail Glisson" userId="8316c44f8a80aa6e" providerId="LiveId" clId="{D5D7872E-0FBA-48CF-92D0-D9062B3E3946}" dt="2022-09-04T00:20:53.525" v="7118" actId="478"/>
          <ac:spMkLst>
            <pc:docMk/>
            <pc:sldMk cId="3793619594" sldId="394"/>
            <ac:spMk id="4" creationId="{1F43246E-C5C5-6543-A36F-801526C105AA}"/>
          </ac:spMkLst>
        </pc:spChg>
        <pc:spChg chg="mod ord">
          <ac:chgData name="Abigail Glisson" userId="8316c44f8a80aa6e" providerId="LiveId" clId="{D5D7872E-0FBA-48CF-92D0-D9062B3E3946}" dt="2022-09-03T21:48:56.192" v="1315" actId="700"/>
          <ac:spMkLst>
            <pc:docMk/>
            <pc:sldMk cId="3793619594" sldId="394"/>
            <ac:spMk id="5" creationId="{E6B31ADF-F62C-B92D-E0CE-FFE1527F413E}"/>
          </ac:spMkLst>
        </pc:spChg>
        <pc:spChg chg="del mod ord">
          <ac:chgData name="Abigail Glisson" userId="8316c44f8a80aa6e" providerId="LiveId" clId="{D5D7872E-0FBA-48CF-92D0-D9062B3E3946}" dt="2022-09-03T21:48:56.192" v="1315" actId="700"/>
          <ac:spMkLst>
            <pc:docMk/>
            <pc:sldMk cId="3793619594" sldId="394"/>
            <ac:spMk id="6" creationId="{96D641E6-EF03-C3A3-D7B0-6463CCAA87B7}"/>
          </ac:spMkLst>
        </pc:spChg>
        <pc:spChg chg="del mod ord">
          <ac:chgData name="Abigail Glisson" userId="8316c44f8a80aa6e" providerId="LiveId" clId="{D5D7872E-0FBA-48CF-92D0-D9062B3E3946}" dt="2022-09-03T21:48:56.192" v="1315" actId="700"/>
          <ac:spMkLst>
            <pc:docMk/>
            <pc:sldMk cId="3793619594" sldId="394"/>
            <ac:spMk id="7" creationId="{6C4742FF-BB0E-4C6E-1BC7-1B5764B36808}"/>
          </ac:spMkLst>
        </pc:spChg>
        <pc:spChg chg="add mod ord">
          <ac:chgData name="Abigail Glisson" userId="8316c44f8a80aa6e" providerId="LiveId" clId="{D5D7872E-0FBA-48CF-92D0-D9062B3E3946}" dt="2022-09-03T21:49:02.740" v="1329" actId="20577"/>
          <ac:spMkLst>
            <pc:docMk/>
            <pc:sldMk cId="3793619594" sldId="394"/>
            <ac:spMk id="8" creationId="{8907A804-229A-41E7-846B-E2EC0B214CEA}"/>
          </ac:spMkLst>
        </pc:spChg>
        <pc:spChg chg="add mod ord">
          <ac:chgData name="Abigail Glisson" userId="8316c44f8a80aa6e" providerId="LiveId" clId="{D5D7872E-0FBA-48CF-92D0-D9062B3E3946}" dt="2022-09-03T21:57:51.202" v="1840" actId="207"/>
          <ac:spMkLst>
            <pc:docMk/>
            <pc:sldMk cId="3793619594" sldId="394"/>
            <ac:spMk id="9" creationId="{28A498E5-12B9-89CF-5083-0EA1FDFBB038}"/>
          </ac:spMkLst>
        </pc:spChg>
        <pc:spChg chg="add mod">
          <ac:chgData name="Abigail Glisson" userId="8316c44f8a80aa6e" providerId="LiveId" clId="{D5D7872E-0FBA-48CF-92D0-D9062B3E3946}" dt="2022-09-04T00:20:54.315" v="7119"/>
          <ac:spMkLst>
            <pc:docMk/>
            <pc:sldMk cId="3793619594" sldId="394"/>
            <ac:spMk id="12" creationId="{E642A6AB-9C63-EF1D-42A3-0B9A569A6F48}"/>
          </ac:spMkLst>
        </pc:spChg>
        <pc:spChg chg="add mod">
          <ac:chgData name="Abigail Glisson" userId="8316c44f8a80aa6e" providerId="LiveId" clId="{D5D7872E-0FBA-48CF-92D0-D9062B3E3946}" dt="2022-09-04T00:20:54.315" v="7119"/>
          <ac:spMkLst>
            <pc:docMk/>
            <pc:sldMk cId="3793619594" sldId="394"/>
            <ac:spMk id="13" creationId="{91902072-5962-65A1-7F4C-6CE319155D3B}"/>
          </ac:spMkLst>
        </pc:spChg>
        <pc:picChg chg="add mod">
          <ac:chgData name="Abigail Glisson" userId="8316c44f8a80aa6e" providerId="LiveId" clId="{D5D7872E-0FBA-48CF-92D0-D9062B3E3946}" dt="2022-09-03T22:08:43.968" v="2044" actId="1076"/>
          <ac:picMkLst>
            <pc:docMk/>
            <pc:sldMk cId="3793619594" sldId="394"/>
            <ac:picMk id="11" creationId="{B6AA7F0E-671B-F6E5-F1D2-D35275788410}"/>
          </ac:picMkLst>
        </pc:picChg>
      </pc:sldChg>
      <pc:sldChg chg="addSp delSp modSp new mod modClrScheme chgLayout">
        <pc:chgData name="Abigail Glisson" userId="8316c44f8a80aa6e" providerId="LiveId" clId="{D5D7872E-0FBA-48CF-92D0-D9062B3E3946}" dt="2022-09-04T00:21:02.400" v="7121"/>
        <pc:sldMkLst>
          <pc:docMk/>
          <pc:sldMk cId="717419590" sldId="395"/>
        </pc:sldMkLst>
        <pc:spChg chg="del mod ord">
          <ac:chgData name="Abigail Glisson" userId="8316c44f8a80aa6e" providerId="LiveId" clId="{D5D7872E-0FBA-48CF-92D0-D9062B3E3946}" dt="2022-09-03T21:53:13.572" v="1729" actId="700"/>
          <ac:spMkLst>
            <pc:docMk/>
            <pc:sldMk cId="717419590" sldId="395"/>
            <ac:spMk id="2" creationId="{8EB9E1BA-6951-7077-EC02-E34493855B33}"/>
          </ac:spMkLst>
        </pc:spChg>
        <pc:spChg chg="del mod ord">
          <ac:chgData name="Abigail Glisson" userId="8316c44f8a80aa6e" providerId="LiveId" clId="{D5D7872E-0FBA-48CF-92D0-D9062B3E3946}" dt="2022-09-03T21:53:13.572" v="1729" actId="700"/>
          <ac:spMkLst>
            <pc:docMk/>
            <pc:sldMk cId="717419590" sldId="395"/>
            <ac:spMk id="3" creationId="{2AE25304-04B8-40AA-C752-E2F1B3CF502D}"/>
          </ac:spMkLst>
        </pc:spChg>
        <pc:spChg chg="del mod ord">
          <ac:chgData name="Abigail Glisson" userId="8316c44f8a80aa6e" providerId="LiveId" clId="{D5D7872E-0FBA-48CF-92D0-D9062B3E3946}" dt="2022-09-04T00:21:01.982" v="7120" actId="478"/>
          <ac:spMkLst>
            <pc:docMk/>
            <pc:sldMk cId="717419590" sldId="395"/>
            <ac:spMk id="4" creationId="{EF3448D4-9F71-B34A-1B01-F9E6E6EDD8F3}"/>
          </ac:spMkLst>
        </pc:spChg>
        <pc:spChg chg="del mod ord">
          <ac:chgData name="Abigail Glisson" userId="8316c44f8a80aa6e" providerId="LiveId" clId="{D5D7872E-0FBA-48CF-92D0-D9062B3E3946}" dt="2022-09-04T00:21:01.982" v="7120" actId="478"/>
          <ac:spMkLst>
            <pc:docMk/>
            <pc:sldMk cId="717419590" sldId="395"/>
            <ac:spMk id="5" creationId="{EA0EA03C-D71B-79E9-F61C-C8C7920F5AAA}"/>
          </ac:spMkLst>
        </pc:spChg>
        <pc:spChg chg="mod ord">
          <ac:chgData name="Abigail Glisson" userId="8316c44f8a80aa6e" providerId="LiveId" clId="{D5D7872E-0FBA-48CF-92D0-D9062B3E3946}" dt="2022-09-03T21:58:08.058" v="1841" actId="700"/>
          <ac:spMkLst>
            <pc:docMk/>
            <pc:sldMk cId="717419590" sldId="395"/>
            <ac:spMk id="6" creationId="{6568882C-5AAE-BA03-FA4F-5CBA77C6A544}"/>
          </ac:spMkLst>
        </pc:spChg>
        <pc:spChg chg="add mod ord">
          <ac:chgData name="Abigail Glisson" userId="8316c44f8a80aa6e" providerId="LiveId" clId="{D5D7872E-0FBA-48CF-92D0-D9062B3E3946}" dt="2022-09-03T21:59:10.575" v="1876" actId="20577"/>
          <ac:spMkLst>
            <pc:docMk/>
            <pc:sldMk cId="717419590" sldId="395"/>
            <ac:spMk id="7" creationId="{7313F09D-B628-4068-846F-CA29662E71AB}"/>
          </ac:spMkLst>
        </pc:spChg>
        <pc:spChg chg="add del mod ord">
          <ac:chgData name="Abigail Glisson" userId="8316c44f8a80aa6e" providerId="LiveId" clId="{D5D7872E-0FBA-48CF-92D0-D9062B3E3946}" dt="2022-09-03T21:58:08.058" v="1841" actId="700"/>
          <ac:spMkLst>
            <pc:docMk/>
            <pc:sldMk cId="717419590" sldId="395"/>
            <ac:spMk id="8" creationId="{2CEE5D94-557C-5C16-D742-B374A409C6E0}"/>
          </ac:spMkLst>
        </pc:spChg>
        <pc:spChg chg="add mod ord">
          <ac:chgData name="Abigail Glisson" userId="8316c44f8a80aa6e" providerId="LiveId" clId="{D5D7872E-0FBA-48CF-92D0-D9062B3E3946}" dt="2022-09-03T22:04:48.398" v="2033" actId="1076"/>
          <ac:spMkLst>
            <pc:docMk/>
            <pc:sldMk cId="717419590" sldId="395"/>
            <ac:spMk id="9" creationId="{DCC5D44C-8D77-7CDE-06C0-66F19EE99AD9}"/>
          </ac:spMkLst>
        </pc:spChg>
        <pc:spChg chg="add del mod ord">
          <ac:chgData name="Abigail Glisson" userId="8316c44f8a80aa6e" providerId="LiveId" clId="{D5D7872E-0FBA-48CF-92D0-D9062B3E3946}" dt="2022-09-03T21:58:08.058" v="1841" actId="700"/>
          <ac:spMkLst>
            <pc:docMk/>
            <pc:sldMk cId="717419590" sldId="395"/>
            <ac:spMk id="10" creationId="{1331F9E8-FC72-65B7-7070-2A4B072F4F19}"/>
          </ac:spMkLst>
        </pc:spChg>
        <pc:spChg chg="add del mod ord">
          <ac:chgData name="Abigail Glisson" userId="8316c44f8a80aa6e" providerId="LiveId" clId="{D5D7872E-0FBA-48CF-92D0-D9062B3E3946}" dt="2022-09-03T21:58:08.058" v="1841" actId="700"/>
          <ac:spMkLst>
            <pc:docMk/>
            <pc:sldMk cId="717419590" sldId="395"/>
            <ac:spMk id="11" creationId="{47E05AAE-AD5C-6736-BB8F-B2532DF84158}"/>
          </ac:spMkLst>
        </pc:spChg>
        <pc:spChg chg="add mod">
          <ac:chgData name="Abigail Glisson" userId="8316c44f8a80aa6e" providerId="LiveId" clId="{D5D7872E-0FBA-48CF-92D0-D9062B3E3946}" dt="2022-09-04T00:21:02.400" v="7121"/>
          <ac:spMkLst>
            <pc:docMk/>
            <pc:sldMk cId="717419590" sldId="395"/>
            <ac:spMk id="14" creationId="{75F2BC7B-A75E-4409-018C-7D7F264EE503}"/>
          </ac:spMkLst>
        </pc:spChg>
        <pc:spChg chg="add mod">
          <ac:chgData name="Abigail Glisson" userId="8316c44f8a80aa6e" providerId="LiveId" clId="{D5D7872E-0FBA-48CF-92D0-D9062B3E3946}" dt="2022-09-04T00:21:02.400" v="7121"/>
          <ac:spMkLst>
            <pc:docMk/>
            <pc:sldMk cId="717419590" sldId="395"/>
            <ac:spMk id="15" creationId="{7F371210-5517-6CEC-DE3E-F52C5F345164}"/>
          </ac:spMkLst>
        </pc:spChg>
        <pc:picChg chg="add mod">
          <ac:chgData name="Abigail Glisson" userId="8316c44f8a80aa6e" providerId="LiveId" clId="{D5D7872E-0FBA-48CF-92D0-D9062B3E3946}" dt="2022-09-03T22:04:45.691" v="2032" actId="14100"/>
          <ac:picMkLst>
            <pc:docMk/>
            <pc:sldMk cId="717419590" sldId="395"/>
            <ac:picMk id="13" creationId="{22E796B2-7C49-C45D-9B33-E91DB95057C1}"/>
          </ac:picMkLst>
        </pc:picChg>
      </pc:sldChg>
      <pc:sldChg chg="addSp delSp modSp add mod modClrScheme chgLayout">
        <pc:chgData name="Abigail Glisson" userId="8316c44f8a80aa6e" providerId="LiveId" clId="{D5D7872E-0FBA-48CF-92D0-D9062B3E3946}" dt="2022-09-04T00:21:11.725" v="7125"/>
        <pc:sldMkLst>
          <pc:docMk/>
          <pc:sldMk cId="2424897006" sldId="396"/>
        </pc:sldMkLst>
        <pc:spChg chg="add del mod ord">
          <ac:chgData name="Abigail Glisson" userId="8316c44f8a80aa6e" providerId="LiveId" clId="{D5D7872E-0FBA-48CF-92D0-D9062B3E3946}" dt="2022-09-03T21:55:09.559" v="1817" actId="478"/>
          <ac:spMkLst>
            <pc:docMk/>
            <pc:sldMk cId="2424897006" sldId="396"/>
            <ac:spMk id="2" creationId="{568EAAD0-E528-7A48-C6FD-CEC7246E3525}"/>
          </ac:spMkLst>
        </pc:spChg>
        <pc:spChg chg="add del mod ord">
          <ac:chgData name="Abigail Glisson" userId="8316c44f8a80aa6e" providerId="LiveId" clId="{D5D7872E-0FBA-48CF-92D0-D9062B3E3946}" dt="2022-09-03T21:55:17.677" v="1818" actId="700"/>
          <ac:spMkLst>
            <pc:docMk/>
            <pc:sldMk cId="2424897006" sldId="396"/>
            <ac:spMk id="3" creationId="{BC259215-46C3-BF73-8A7C-121F57EF49D4}"/>
          </ac:spMkLst>
        </pc:spChg>
        <pc:spChg chg="del mod ord">
          <ac:chgData name="Abigail Glisson" userId="8316c44f8a80aa6e" providerId="LiveId" clId="{D5D7872E-0FBA-48CF-92D0-D9062B3E3946}" dt="2022-09-04T00:21:11.166" v="7124" actId="478"/>
          <ac:spMkLst>
            <pc:docMk/>
            <pc:sldMk cId="2424897006" sldId="396"/>
            <ac:spMk id="4" creationId="{EF3448D4-9F71-B34A-1B01-F9E6E6EDD8F3}"/>
          </ac:spMkLst>
        </pc:spChg>
        <pc:spChg chg="del mod ord">
          <ac:chgData name="Abigail Glisson" userId="8316c44f8a80aa6e" providerId="LiveId" clId="{D5D7872E-0FBA-48CF-92D0-D9062B3E3946}" dt="2022-09-04T00:21:11.166" v="7124" actId="478"/>
          <ac:spMkLst>
            <pc:docMk/>
            <pc:sldMk cId="2424897006" sldId="396"/>
            <ac:spMk id="5" creationId="{EA0EA03C-D71B-79E9-F61C-C8C7920F5AAA}"/>
          </ac:spMkLst>
        </pc:spChg>
        <pc:spChg chg="mod ord">
          <ac:chgData name="Abigail Glisson" userId="8316c44f8a80aa6e" providerId="LiveId" clId="{D5D7872E-0FBA-48CF-92D0-D9062B3E3946}" dt="2022-09-03T21:55:17.677" v="1818" actId="700"/>
          <ac:spMkLst>
            <pc:docMk/>
            <pc:sldMk cId="2424897006" sldId="396"/>
            <ac:spMk id="6" creationId="{6568882C-5AAE-BA03-FA4F-5CBA77C6A544}"/>
          </ac:spMkLst>
        </pc:spChg>
        <pc:spChg chg="mod ord">
          <ac:chgData name="Abigail Glisson" userId="8316c44f8a80aa6e" providerId="LiveId" clId="{D5D7872E-0FBA-48CF-92D0-D9062B3E3946}" dt="2022-09-03T21:55:17.677" v="1818" actId="700"/>
          <ac:spMkLst>
            <pc:docMk/>
            <pc:sldMk cId="2424897006" sldId="396"/>
            <ac:spMk id="7" creationId="{7313F09D-B628-4068-846F-CA29662E71AB}"/>
          </ac:spMkLst>
        </pc:spChg>
        <pc:spChg chg="del">
          <ac:chgData name="Abigail Glisson" userId="8316c44f8a80aa6e" providerId="LiveId" clId="{D5D7872E-0FBA-48CF-92D0-D9062B3E3946}" dt="2022-09-03T21:54:28.239" v="1779" actId="700"/>
          <ac:spMkLst>
            <pc:docMk/>
            <pc:sldMk cId="2424897006" sldId="396"/>
            <ac:spMk id="8" creationId="{2CEE5D94-557C-5C16-D742-B374A409C6E0}"/>
          </ac:spMkLst>
        </pc:spChg>
        <pc:spChg chg="mod ord">
          <ac:chgData name="Abigail Glisson" userId="8316c44f8a80aa6e" providerId="LiveId" clId="{D5D7872E-0FBA-48CF-92D0-D9062B3E3946}" dt="2022-09-03T21:57:42.932" v="1837" actId="207"/>
          <ac:spMkLst>
            <pc:docMk/>
            <pc:sldMk cId="2424897006" sldId="396"/>
            <ac:spMk id="9" creationId="{DCC5D44C-8D77-7CDE-06C0-66F19EE99AD9}"/>
          </ac:spMkLst>
        </pc:spChg>
        <pc:spChg chg="del">
          <ac:chgData name="Abigail Glisson" userId="8316c44f8a80aa6e" providerId="LiveId" clId="{D5D7872E-0FBA-48CF-92D0-D9062B3E3946}" dt="2022-09-03T21:54:28.239" v="1779" actId="700"/>
          <ac:spMkLst>
            <pc:docMk/>
            <pc:sldMk cId="2424897006" sldId="396"/>
            <ac:spMk id="10" creationId="{1331F9E8-FC72-65B7-7070-2A4B072F4F19}"/>
          </ac:spMkLst>
        </pc:spChg>
        <pc:spChg chg="del">
          <ac:chgData name="Abigail Glisson" userId="8316c44f8a80aa6e" providerId="LiveId" clId="{D5D7872E-0FBA-48CF-92D0-D9062B3E3946}" dt="2022-09-03T21:54:28.239" v="1779" actId="700"/>
          <ac:spMkLst>
            <pc:docMk/>
            <pc:sldMk cId="2424897006" sldId="396"/>
            <ac:spMk id="11" creationId="{47E05AAE-AD5C-6736-BB8F-B2532DF84158}"/>
          </ac:spMkLst>
        </pc:spChg>
        <pc:spChg chg="add del mod ord">
          <ac:chgData name="Abigail Glisson" userId="8316c44f8a80aa6e" providerId="LiveId" clId="{D5D7872E-0FBA-48CF-92D0-D9062B3E3946}" dt="2022-09-03T21:55:17.677" v="1818" actId="700"/>
          <ac:spMkLst>
            <pc:docMk/>
            <pc:sldMk cId="2424897006" sldId="396"/>
            <ac:spMk id="12" creationId="{24CBAAD0-0D71-994A-2A83-10EE41A6FA44}"/>
          </ac:spMkLst>
        </pc:spChg>
        <pc:spChg chg="add del mod ord">
          <ac:chgData name="Abigail Glisson" userId="8316c44f8a80aa6e" providerId="LiveId" clId="{D5D7872E-0FBA-48CF-92D0-D9062B3E3946}" dt="2022-09-03T21:57:04.034" v="1821" actId="931"/>
          <ac:spMkLst>
            <pc:docMk/>
            <pc:sldMk cId="2424897006" sldId="396"/>
            <ac:spMk id="13" creationId="{D8C5D8BD-3015-0715-2E5E-DA38AD740CFA}"/>
          </ac:spMkLst>
        </pc:spChg>
        <pc:spChg chg="add mod">
          <ac:chgData name="Abigail Glisson" userId="8316c44f8a80aa6e" providerId="LiveId" clId="{D5D7872E-0FBA-48CF-92D0-D9062B3E3946}" dt="2022-09-04T00:21:11.725" v="7125"/>
          <ac:spMkLst>
            <pc:docMk/>
            <pc:sldMk cId="2424897006" sldId="396"/>
            <ac:spMk id="18" creationId="{B7E3207B-2DB1-9FE2-B67F-8DA83FB26997}"/>
          </ac:spMkLst>
        </pc:spChg>
        <pc:spChg chg="add mod">
          <ac:chgData name="Abigail Glisson" userId="8316c44f8a80aa6e" providerId="LiveId" clId="{D5D7872E-0FBA-48CF-92D0-D9062B3E3946}" dt="2022-09-04T00:21:11.725" v="7125"/>
          <ac:spMkLst>
            <pc:docMk/>
            <pc:sldMk cId="2424897006" sldId="396"/>
            <ac:spMk id="19" creationId="{B07F8EF5-6766-C8D9-3A88-82D72DD4D495}"/>
          </ac:spMkLst>
        </pc:spChg>
        <pc:picChg chg="add mod">
          <ac:chgData name="Abigail Glisson" userId="8316c44f8a80aa6e" providerId="LiveId" clId="{D5D7872E-0FBA-48CF-92D0-D9062B3E3946}" dt="2022-09-03T21:57:26.079" v="1831" actId="14100"/>
          <ac:picMkLst>
            <pc:docMk/>
            <pc:sldMk cId="2424897006" sldId="396"/>
            <ac:picMk id="15" creationId="{CA299B54-F754-4E35-7670-F205CE5528EC}"/>
          </ac:picMkLst>
        </pc:picChg>
        <pc:picChg chg="add mod">
          <ac:chgData name="Abigail Glisson" userId="8316c44f8a80aa6e" providerId="LiveId" clId="{D5D7872E-0FBA-48CF-92D0-D9062B3E3946}" dt="2022-09-03T21:57:29.669" v="1832" actId="1076"/>
          <ac:picMkLst>
            <pc:docMk/>
            <pc:sldMk cId="2424897006" sldId="396"/>
            <ac:picMk id="17" creationId="{70E67442-ED1E-19BB-B26C-CFCAD8D9FDDA}"/>
          </ac:picMkLst>
        </pc:picChg>
      </pc:sldChg>
      <pc:sldChg chg="addSp delSp modSp add mod">
        <pc:chgData name="Abigail Glisson" userId="8316c44f8a80aa6e" providerId="LiveId" clId="{D5D7872E-0FBA-48CF-92D0-D9062B3E3946}" dt="2022-09-04T00:21:07.154" v="7123"/>
        <pc:sldMkLst>
          <pc:docMk/>
          <pc:sldMk cId="3311438623" sldId="397"/>
        </pc:sldMkLst>
        <pc:spChg chg="del">
          <ac:chgData name="Abigail Glisson" userId="8316c44f8a80aa6e" providerId="LiveId" clId="{D5D7872E-0FBA-48CF-92D0-D9062B3E3946}" dt="2022-09-04T00:21:06.613" v="7122" actId="478"/>
          <ac:spMkLst>
            <pc:docMk/>
            <pc:sldMk cId="3311438623" sldId="397"/>
            <ac:spMk id="4" creationId="{EF3448D4-9F71-B34A-1B01-F9E6E6EDD8F3}"/>
          </ac:spMkLst>
        </pc:spChg>
        <pc:spChg chg="del">
          <ac:chgData name="Abigail Glisson" userId="8316c44f8a80aa6e" providerId="LiveId" clId="{D5D7872E-0FBA-48CF-92D0-D9062B3E3946}" dt="2022-09-04T00:21:06.613" v="7122" actId="478"/>
          <ac:spMkLst>
            <pc:docMk/>
            <pc:sldMk cId="3311438623" sldId="397"/>
            <ac:spMk id="5" creationId="{EA0EA03C-D71B-79E9-F61C-C8C7920F5AAA}"/>
          </ac:spMkLst>
        </pc:spChg>
        <pc:spChg chg="mod">
          <ac:chgData name="Abigail Glisson" userId="8316c44f8a80aa6e" providerId="LiveId" clId="{D5D7872E-0FBA-48CF-92D0-D9062B3E3946}" dt="2022-09-03T21:59:23.490" v="1884" actId="20577"/>
          <ac:spMkLst>
            <pc:docMk/>
            <pc:sldMk cId="3311438623" sldId="397"/>
            <ac:spMk id="7" creationId="{7313F09D-B628-4068-846F-CA29662E71AB}"/>
          </ac:spMkLst>
        </pc:spChg>
        <pc:spChg chg="add mod">
          <ac:chgData name="Abigail Glisson" userId="8316c44f8a80aa6e" providerId="LiveId" clId="{D5D7872E-0FBA-48CF-92D0-D9062B3E3946}" dt="2022-09-04T00:21:07.154" v="7123"/>
          <ac:spMkLst>
            <pc:docMk/>
            <pc:sldMk cId="3311438623" sldId="397"/>
            <ac:spMk id="8" creationId="{C984D249-EAEE-14CB-8375-DFA3A1C24430}"/>
          </ac:spMkLst>
        </pc:spChg>
        <pc:spChg chg="mod">
          <ac:chgData name="Abigail Glisson" userId="8316c44f8a80aa6e" providerId="LiveId" clId="{D5D7872E-0FBA-48CF-92D0-D9062B3E3946}" dt="2022-09-03T22:03:17.623" v="2006" actId="6549"/>
          <ac:spMkLst>
            <pc:docMk/>
            <pc:sldMk cId="3311438623" sldId="397"/>
            <ac:spMk id="9" creationId="{DCC5D44C-8D77-7CDE-06C0-66F19EE99AD9}"/>
          </ac:spMkLst>
        </pc:spChg>
        <pc:spChg chg="add mod">
          <ac:chgData name="Abigail Glisson" userId="8316c44f8a80aa6e" providerId="LiveId" clId="{D5D7872E-0FBA-48CF-92D0-D9062B3E3946}" dt="2022-09-04T00:21:07.154" v="7123"/>
          <ac:spMkLst>
            <pc:docMk/>
            <pc:sldMk cId="3311438623" sldId="397"/>
            <ac:spMk id="10" creationId="{13F7DC1A-54EA-E7D1-AAE3-2883793CDA09}"/>
          </ac:spMkLst>
        </pc:spChg>
        <pc:picChg chg="add mod modCrop">
          <ac:chgData name="Abigail Glisson" userId="8316c44f8a80aa6e" providerId="LiveId" clId="{D5D7872E-0FBA-48CF-92D0-D9062B3E3946}" dt="2022-09-03T22:02:29.768" v="1999" actId="1076"/>
          <ac:picMkLst>
            <pc:docMk/>
            <pc:sldMk cId="3311438623" sldId="397"/>
            <ac:picMk id="3" creationId="{F797A1C1-F1E4-37C3-DA3C-EFE877266538}"/>
          </ac:picMkLst>
        </pc:picChg>
      </pc:sldChg>
      <pc:sldChg chg="addSp delSp modSp new mod modClrScheme chgLayout">
        <pc:chgData name="Abigail Glisson" userId="8316c44f8a80aa6e" providerId="LiveId" clId="{D5D7872E-0FBA-48CF-92D0-D9062B3E3946}" dt="2022-09-04T00:21:17.112" v="7127"/>
        <pc:sldMkLst>
          <pc:docMk/>
          <pc:sldMk cId="3395315612" sldId="398"/>
        </pc:sldMkLst>
        <pc:spChg chg="del mod ord">
          <ac:chgData name="Abigail Glisson" userId="8316c44f8a80aa6e" providerId="LiveId" clId="{D5D7872E-0FBA-48CF-92D0-D9062B3E3946}" dt="2022-09-03T22:09:23.669" v="2046" actId="700"/>
          <ac:spMkLst>
            <pc:docMk/>
            <pc:sldMk cId="3395315612" sldId="398"/>
            <ac:spMk id="2" creationId="{8CD0DE90-17C0-B784-7C62-1E665C0CB68D}"/>
          </ac:spMkLst>
        </pc:spChg>
        <pc:spChg chg="del mod ord">
          <ac:chgData name="Abigail Glisson" userId="8316c44f8a80aa6e" providerId="LiveId" clId="{D5D7872E-0FBA-48CF-92D0-D9062B3E3946}" dt="2022-09-03T22:09:23.669" v="2046" actId="700"/>
          <ac:spMkLst>
            <pc:docMk/>
            <pc:sldMk cId="3395315612" sldId="398"/>
            <ac:spMk id="3" creationId="{B1A6F34E-3A61-0D97-873C-A1F8C07DF699}"/>
          </ac:spMkLst>
        </pc:spChg>
        <pc:spChg chg="del">
          <ac:chgData name="Abigail Glisson" userId="8316c44f8a80aa6e" providerId="LiveId" clId="{D5D7872E-0FBA-48CF-92D0-D9062B3E3946}" dt="2022-09-03T22:09:23.669" v="2046" actId="700"/>
          <ac:spMkLst>
            <pc:docMk/>
            <pc:sldMk cId="3395315612" sldId="398"/>
            <ac:spMk id="4" creationId="{AFD8305E-374C-50B0-42AB-48507FFDA4AF}"/>
          </ac:spMkLst>
        </pc:spChg>
        <pc:spChg chg="del mod ord">
          <ac:chgData name="Abigail Glisson" userId="8316c44f8a80aa6e" providerId="LiveId" clId="{D5D7872E-0FBA-48CF-92D0-D9062B3E3946}" dt="2022-09-04T00:21:16.543" v="7126" actId="478"/>
          <ac:spMkLst>
            <pc:docMk/>
            <pc:sldMk cId="3395315612" sldId="398"/>
            <ac:spMk id="5" creationId="{2BA39BAF-16CF-0C0B-0578-B943B77F643F}"/>
          </ac:spMkLst>
        </pc:spChg>
        <pc:spChg chg="del mod ord">
          <ac:chgData name="Abigail Glisson" userId="8316c44f8a80aa6e" providerId="LiveId" clId="{D5D7872E-0FBA-48CF-92D0-D9062B3E3946}" dt="2022-09-04T00:21:16.543" v="7126" actId="478"/>
          <ac:spMkLst>
            <pc:docMk/>
            <pc:sldMk cId="3395315612" sldId="398"/>
            <ac:spMk id="6" creationId="{6138570B-869A-11BF-816E-1DCF36CE4D6D}"/>
          </ac:spMkLst>
        </pc:spChg>
        <pc:spChg chg="mod ord">
          <ac:chgData name="Abigail Glisson" userId="8316c44f8a80aa6e" providerId="LiveId" clId="{D5D7872E-0FBA-48CF-92D0-D9062B3E3946}" dt="2022-09-03T22:09:23.669" v="2046" actId="700"/>
          <ac:spMkLst>
            <pc:docMk/>
            <pc:sldMk cId="3395315612" sldId="398"/>
            <ac:spMk id="7" creationId="{740B95F8-E157-9606-291F-A2656C9B28A9}"/>
          </ac:spMkLst>
        </pc:spChg>
        <pc:spChg chg="add mod ord">
          <ac:chgData name="Abigail Glisson" userId="8316c44f8a80aa6e" providerId="LiveId" clId="{D5D7872E-0FBA-48CF-92D0-D9062B3E3946}" dt="2022-09-03T22:09:34.207" v="2061" actId="14100"/>
          <ac:spMkLst>
            <pc:docMk/>
            <pc:sldMk cId="3395315612" sldId="398"/>
            <ac:spMk id="8" creationId="{18B8605C-0E5E-96A1-6A02-765ABACE6D21}"/>
          </ac:spMkLst>
        </pc:spChg>
        <pc:spChg chg="add mod ord">
          <ac:chgData name="Abigail Glisson" userId="8316c44f8a80aa6e" providerId="LiveId" clId="{D5D7872E-0FBA-48CF-92D0-D9062B3E3946}" dt="2022-09-03T22:14:50.804" v="2890" actId="21"/>
          <ac:spMkLst>
            <pc:docMk/>
            <pc:sldMk cId="3395315612" sldId="398"/>
            <ac:spMk id="9" creationId="{CA91C44C-123D-BEF9-62CF-09A13C21A040}"/>
          </ac:spMkLst>
        </pc:spChg>
        <pc:spChg chg="add mod">
          <ac:chgData name="Abigail Glisson" userId="8316c44f8a80aa6e" providerId="LiveId" clId="{D5D7872E-0FBA-48CF-92D0-D9062B3E3946}" dt="2022-09-04T00:21:17.112" v="7127"/>
          <ac:spMkLst>
            <pc:docMk/>
            <pc:sldMk cId="3395315612" sldId="398"/>
            <ac:spMk id="10" creationId="{A053F8E4-2678-5D43-343A-FADA3E5599D8}"/>
          </ac:spMkLst>
        </pc:spChg>
        <pc:spChg chg="add mod">
          <ac:chgData name="Abigail Glisson" userId="8316c44f8a80aa6e" providerId="LiveId" clId="{D5D7872E-0FBA-48CF-92D0-D9062B3E3946}" dt="2022-09-04T00:21:17.112" v="7127"/>
          <ac:spMkLst>
            <pc:docMk/>
            <pc:sldMk cId="3395315612" sldId="398"/>
            <ac:spMk id="11" creationId="{B32E2B64-D92F-EED1-EBF9-0CA10C5F668B}"/>
          </ac:spMkLst>
        </pc:spChg>
      </pc:sldChg>
      <pc:sldChg chg="addSp delSp modSp add mod">
        <pc:chgData name="Abigail Glisson" userId="8316c44f8a80aa6e" providerId="LiveId" clId="{D5D7872E-0FBA-48CF-92D0-D9062B3E3946}" dt="2022-09-04T00:21:21.163" v="7129"/>
        <pc:sldMkLst>
          <pc:docMk/>
          <pc:sldMk cId="786050238" sldId="399"/>
        </pc:sldMkLst>
        <pc:spChg chg="add mod">
          <ac:chgData name="Abigail Glisson" userId="8316c44f8a80aa6e" providerId="LiveId" clId="{D5D7872E-0FBA-48CF-92D0-D9062B3E3946}" dt="2022-09-04T00:21:21.163" v="7129"/>
          <ac:spMkLst>
            <pc:docMk/>
            <pc:sldMk cId="786050238" sldId="399"/>
            <ac:spMk id="2" creationId="{CC369558-03EF-DCA1-4380-71676EE7F05B}"/>
          </ac:spMkLst>
        </pc:spChg>
        <pc:spChg chg="add mod">
          <ac:chgData name="Abigail Glisson" userId="8316c44f8a80aa6e" providerId="LiveId" clId="{D5D7872E-0FBA-48CF-92D0-D9062B3E3946}" dt="2022-09-04T00:21:21.163" v="7129"/>
          <ac:spMkLst>
            <pc:docMk/>
            <pc:sldMk cId="786050238" sldId="399"/>
            <ac:spMk id="3" creationId="{286F43BB-A084-ACFF-CAD5-7207E2C12155}"/>
          </ac:spMkLst>
        </pc:spChg>
        <pc:spChg chg="del">
          <ac:chgData name="Abigail Glisson" userId="8316c44f8a80aa6e" providerId="LiveId" clId="{D5D7872E-0FBA-48CF-92D0-D9062B3E3946}" dt="2022-09-04T00:21:20.679" v="7128" actId="478"/>
          <ac:spMkLst>
            <pc:docMk/>
            <pc:sldMk cId="786050238" sldId="399"/>
            <ac:spMk id="5" creationId="{2BA39BAF-16CF-0C0B-0578-B943B77F643F}"/>
          </ac:spMkLst>
        </pc:spChg>
        <pc:spChg chg="del">
          <ac:chgData name="Abigail Glisson" userId="8316c44f8a80aa6e" providerId="LiveId" clId="{D5D7872E-0FBA-48CF-92D0-D9062B3E3946}" dt="2022-09-04T00:21:20.679" v="7128" actId="478"/>
          <ac:spMkLst>
            <pc:docMk/>
            <pc:sldMk cId="786050238" sldId="399"/>
            <ac:spMk id="6" creationId="{6138570B-869A-11BF-816E-1DCF36CE4D6D}"/>
          </ac:spMkLst>
        </pc:spChg>
        <pc:spChg chg="mod">
          <ac:chgData name="Abigail Glisson" userId="8316c44f8a80aa6e" providerId="LiveId" clId="{D5D7872E-0FBA-48CF-92D0-D9062B3E3946}" dt="2022-09-03T22:14:09.625" v="2741" actId="20577"/>
          <ac:spMkLst>
            <pc:docMk/>
            <pc:sldMk cId="786050238" sldId="399"/>
            <ac:spMk id="8" creationId="{18B8605C-0E5E-96A1-6A02-765ABACE6D21}"/>
          </ac:spMkLst>
        </pc:spChg>
        <pc:spChg chg="mod">
          <ac:chgData name="Abigail Glisson" userId="8316c44f8a80aa6e" providerId="LiveId" clId="{D5D7872E-0FBA-48CF-92D0-D9062B3E3946}" dt="2022-09-03T22:16:14.978" v="2918" actId="14100"/>
          <ac:spMkLst>
            <pc:docMk/>
            <pc:sldMk cId="786050238" sldId="399"/>
            <ac:spMk id="9" creationId="{CA91C44C-123D-BEF9-62CF-09A13C21A040}"/>
          </ac:spMkLst>
        </pc:spChg>
      </pc:sldChg>
      <pc:sldChg chg="addSp delSp modSp add mod">
        <pc:chgData name="Abigail Glisson" userId="8316c44f8a80aa6e" providerId="LiveId" clId="{D5D7872E-0FBA-48CF-92D0-D9062B3E3946}" dt="2022-09-04T00:21:28.010" v="7133"/>
        <pc:sldMkLst>
          <pc:docMk/>
          <pc:sldMk cId="1808336799" sldId="400"/>
        </pc:sldMkLst>
        <pc:spChg chg="del">
          <ac:chgData name="Abigail Glisson" userId="8316c44f8a80aa6e" providerId="LiveId" clId="{D5D7872E-0FBA-48CF-92D0-D9062B3E3946}" dt="2022-09-04T00:21:27.520" v="7132" actId="478"/>
          <ac:spMkLst>
            <pc:docMk/>
            <pc:sldMk cId="1808336799" sldId="400"/>
            <ac:spMk id="5" creationId="{2BA39BAF-16CF-0C0B-0578-B943B77F643F}"/>
          </ac:spMkLst>
        </pc:spChg>
        <pc:spChg chg="del">
          <ac:chgData name="Abigail Glisson" userId="8316c44f8a80aa6e" providerId="LiveId" clId="{D5D7872E-0FBA-48CF-92D0-D9062B3E3946}" dt="2022-09-04T00:21:27.520" v="7132" actId="478"/>
          <ac:spMkLst>
            <pc:docMk/>
            <pc:sldMk cId="1808336799" sldId="400"/>
            <ac:spMk id="6" creationId="{6138570B-869A-11BF-816E-1DCF36CE4D6D}"/>
          </ac:spMkLst>
        </pc:spChg>
        <pc:spChg chg="mod">
          <ac:chgData name="Abigail Glisson" userId="8316c44f8a80aa6e" providerId="LiveId" clId="{D5D7872E-0FBA-48CF-92D0-D9062B3E3946}" dt="2022-09-03T22:17:42.423" v="2940" actId="20577"/>
          <ac:spMkLst>
            <pc:docMk/>
            <pc:sldMk cId="1808336799" sldId="400"/>
            <ac:spMk id="8" creationId="{18B8605C-0E5E-96A1-6A02-765ABACE6D21}"/>
          </ac:spMkLst>
        </pc:spChg>
        <pc:spChg chg="mod">
          <ac:chgData name="Abigail Glisson" userId="8316c44f8a80aa6e" providerId="LiveId" clId="{D5D7872E-0FBA-48CF-92D0-D9062B3E3946}" dt="2022-09-03T22:26:55.347" v="3401" actId="20577"/>
          <ac:spMkLst>
            <pc:docMk/>
            <pc:sldMk cId="1808336799" sldId="400"/>
            <ac:spMk id="9" creationId="{CA91C44C-123D-BEF9-62CF-09A13C21A040}"/>
          </ac:spMkLst>
        </pc:spChg>
        <pc:spChg chg="add del mod">
          <ac:chgData name="Abigail Glisson" userId="8316c44f8a80aa6e" providerId="LiveId" clId="{D5D7872E-0FBA-48CF-92D0-D9062B3E3946}" dt="2022-09-04T00:21:26.612" v="7131"/>
          <ac:spMkLst>
            <pc:docMk/>
            <pc:sldMk cId="1808336799" sldId="400"/>
            <ac:spMk id="11" creationId="{9B3CC2AF-CDB3-8597-BD67-DD9170ADAEA9}"/>
          </ac:spMkLst>
        </pc:spChg>
        <pc:spChg chg="add del mod">
          <ac:chgData name="Abigail Glisson" userId="8316c44f8a80aa6e" providerId="LiveId" clId="{D5D7872E-0FBA-48CF-92D0-D9062B3E3946}" dt="2022-09-04T00:21:26.612" v="7131"/>
          <ac:spMkLst>
            <pc:docMk/>
            <pc:sldMk cId="1808336799" sldId="400"/>
            <ac:spMk id="12" creationId="{5B721E7B-CF1C-D3E6-564F-EED365622B19}"/>
          </ac:spMkLst>
        </pc:spChg>
        <pc:spChg chg="add mod">
          <ac:chgData name="Abigail Glisson" userId="8316c44f8a80aa6e" providerId="LiveId" clId="{D5D7872E-0FBA-48CF-92D0-D9062B3E3946}" dt="2022-09-04T00:21:28.010" v="7133"/>
          <ac:spMkLst>
            <pc:docMk/>
            <pc:sldMk cId="1808336799" sldId="400"/>
            <ac:spMk id="13" creationId="{30AE8B19-EB6D-D0F9-0FBD-7875A85C1246}"/>
          </ac:spMkLst>
        </pc:spChg>
        <pc:spChg chg="add mod">
          <ac:chgData name="Abigail Glisson" userId="8316c44f8a80aa6e" providerId="LiveId" clId="{D5D7872E-0FBA-48CF-92D0-D9062B3E3946}" dt="2022-09-04T00:21:28.010" v="7133"/>
          <ac:spMkLst>
            <pc:docMk/>
            <pc:sldMk cId="1808336799" sldId="400"/>
            <ac:spMk id="14" creationId="{21F95091-9F73-842C-B724-031B69878AFF}"/>
          </ac:spMkLst>
        </pc:spChg>
        <pc:picChg chg="add mod">
          <ac:chgData name="Abigail Glisson" userId="8316c44f8a80aa6e" providerId="LiveId" clId="{D5D7872E-0FBA-48CF-92D0-D9062B3E3946}" dt="2022-09-03T22:58:13.391" v="3416" actId="1076"/>
          <ac:picMkLst>
            <pc:docMk/>
            <pc:sldMk cId="1808336799" sldId="400"/>
            <ac:picMk id="3" creationId="{4EC15037-4E35-A91D-2BBA-9FCC54CAD14F}"/>
          </ac:picMkLst>
        </pc:picChg>
        <pc:picChg chg="add mod">
          <ac:chgData name="Abigail Glisson" userId="8316c44f8a80aa6e" providerId="LiveId" clId="{D5D7872E-0FBA-48CF-92D0-D9062B3E3946}" dt="2022-09-03T22:58:10.430" v="3415" actId="14100"/>
          <ac:picMkLst>
            <pc:docMk/>
            <pc:sldMk cId="1808336799" sldId="400"/>
            <ac:picMk id="10" creationId="{EEF3A5B1-6F9C-3CFB-57EB-07BE1D3BC65E}"/>
          </ac:picMkLst>
        </pc:picChg>
      </pc:sldChg>
      <pc:sldChg chg="addSp delSp modSp add mod ord">
        <pc:chgData name="Abigail Glisson" userId="8316c44f8a80aa6e" providerId="LiveId" clId="{D5D7872E-0FBA-48CF-92D0-D9062B3E3946}" dt="2022-09-03T23:27:08.200" v="3768"/>
        <pc:sldMkLst>
          <pc:docMk/>
          <pc:sldMk cId="3110844435" sldId="401"/>
        </pc:sldMkLst>
        <pc:spChg chg="del mod">
          <ac:chgData name="Abigail Glisson" userId="8316c44f8a80aa6e" providerId="LiveId" clId="{D5D7872E-0FBA-48CF-92D0-D9062B3E3946}" dt="2022-09-03T23:27:06.474" v="3767" actId="478"/>
          <ac:spMkLst>
            <pc:docMk/>
            <pc:sldMk cId="3110844435" sldId="401"/>
            <ac:spMk id="4" creationId="{EF3448D4-9F71-B34A-1B01-F9E6E6EDD8F3}"/>
          </ac:spMkLst>
        </pc:spChg>
        <pc:spChg chg="del">
          <ac:chgData name="Abigail Glisson" userId="8316c44f8a80aa6e" providerId="LiveId" clId="{D5D7872E-0FBA-48CF-92D0-D9062B3E3946}" dt="2022-09-03T23:27:03.891" v="3766" actId="478"/>
          <ac:spMkLst>
            <pc:docMk/>
            <pc:sldMk cId="3110844435" sldId="401"/>
            <ac:spMk id="5" creationId="{EA0EA03C-D71B-79E9-F61C-C8C7920F5AAA}"/>
          </ac:spMkLst>
        </pc:spChg>
        <pc:spChg chg="mod">
          <ac:chgData name="Abigail Glisson" userId="8316c44f8a80aa6e" providerId="LiveId" clId="{D5D7872E-0FBA-48CF-92D0-D9062B3E3946}" dt="2022-09-03T23:23:33.005" v="3661" actId="20577"/>
          <ac:spMkLst>
            <pc:docMk/>
            <pc:sldMk cId="3110844435" sldId="401"/>
            <ac:spMk id="7" creationId="{7313F09D-B628-4068-846F-CA29662E71AB}"/>
          </ac:spMkLst>
        </pc:spChg>
        <pc:spChg chg="del">
          <ac:chgData name="Abigail Glisson" userId="8316c44f8a80aa6e" providerId="LiveId" clId="{D5D7872E-0FBA-48CF-92D0-D9062B3E3946}" dt="2022-09-03T23:21:29.520" v="3610" actId="478"/>
          <ac:spMkLst>
            <pc:docMk/>
            <pc:sldMk cId="3110844435" sldId="401"/>
            <ac:spMk id="9" creationId="{DCC5D44C-8D77-7CDE-06C0-66F19EE99AD9}"/>
          </ac:spMkLst>
        </pc:spChg>
        <pc:spChg chg="add del mod">
          <ac:chgData name="Abigail Glisson" userId="8316c44f8a80aa6e" providerId="LiveId" clId="{D5D7872E-0FBA-48CF-92D0-D9062B3E3946}" dt="2022-09-03T23:23:49.167" v="3662" actId="478"/>
          <ac:spMkLst>
            <pc:docMk/>
            <pc:sldMk cId="3110844435" sldId="401"/>
            <ac:spMk id="11" creationId="{080B7E62-CE84-E706-6212-A8D3870C7B65}"/>
          </ac:spMkLst>
        </pc:spChg>
        <pc:spChg chg="add mod">
          <ac:chgData name="Abigail Glisson" userId="8316c44f8a80aa6e" providerId="LiveId" clId="{D5D7872E-0FBA-48CF-92D0-D9062B3E3946}" dt="2022-09-03T23:27:08.200" v="3768"/>
          <ac:spMkLst>
            <pc:docMk/>
            <pc:sldMk cId="3110844435" sldId="401"/>
            <ac:spMk id="12" creationId="{966F0CA0-C002-60B8-B04E-67B625F2040F}"/>
          </ac:spMkLst>
        </pc:spChg>
        <pc:spChg chg="add mod">
          <ac:chgData name="Abigail Glisson" userId="8316c44f8a80aa6e" providerId="LiveId" clId="{D5D7872E-0FBA-48CF-92D0-D9062B3E3946}" dt="2022-09-03T23:27:08.200" v="3768"/>
          <ac:spMkLst>
            <pc:docMk/>
            <pc:sldMk cId="3110844435" sldId="401"/>
            <ac:spMk id="13" creationId="{FE425DC8-1B11-513D-3D4D-93F2F7A5FD38}"/>
          </ac:spMkLst>
        </pc:spChg>
        <pc:picChg chg="del">
          <ac:chgData name="Abigail Glisson" userId="8316c44f8a80aa6e" providerId="LiveId" clId="{D5D7872E-0FBA-48CF-92D0-D9062B3E3946}" dt="2022-09-03T23:21:26.228" v="3609" actId="478"/>
          <ac:picMkLst>
            <pc:docMk/>
            <pc:sldMk cId="3110844435" sldId="401"/>
            <ac:picMk id="3" creationId="{F797A1C1-F1E4-37C3-DA3C-EFE877266538}"/>
          </ac:picMkLst>
        </pc:picChg>
        <pc:picChg chg="add mod modCrop">
          <ac:chgData name="Abigail Glisson" userId="8316c44f8a80aa6e" providerId="LiveId" clId="{D5D7872E-0FBA-48CF-92D0-D9062B3E3946}" dt="2022-09-03T23:23:54.444" v="3663" actId="1076"/>
          <ac:picMkLst>
            <pc:docMk/>
            <pc:sldMk cId="3110844435" sldId="401"/>
            <ac:picMk id="8" creationId="{69050807-2855-33C4-5A53-8EF2132A7DEB}"/>
          </ac:picMkLst>
        </pc:picChg>
      </pc:sldChg>
      <pc:sldChg chg="modSp add del mod">
        <pc:chgData name="Abigail Glisson" userId="8316c44f8a80aa6e" providerId="LiveId" clId="{D5D7872E-0FBA-48CF-92D0-D9062B3E3946}" dt="2022-09-03T23:00:29.397" v="3444" actId="47"/>
        <pc:sldMkLst>
          <pc:docMk/>
          <pc:sldMk cId="3513919816" sldId="401"/>
        </pc:sldMkLst>
        <pc:spChg chg="mod">
          <ac:chgData name="Abigail Glisson" userId="8316c44f8a80aa6e" providerId="LiveId" clId="{D5D7872E-0FBA-48CF-92D0-D9062B3E3946}" dt="2022-09-03T22:59:44.868" v="3433" actId="20577"/>
          <ac:spMkLst>
            <pc:docMk/>
            <pc:sldMk cId="3513919816" sldId="401"/>
            <ac:spMk id="8" creationId="{18B8605C-0E5E-96A1-6A02-765ABACE6D21}"/>
          </ac:spMkLst>
        </pc:spChg>
      </pc:sldChg>
      <pc:sldChg chg="addSp delSp modSp add mod ord setBg">
        <pc:chgData name="Abigail Glisson" userId="8316c44f8a80aa6e" providerId="LiveId" clId="{D5D7872E-0FBA-48CF-92D0-D9062B3E3946}" dt="2022-09-03T23:32:29.598" v="3857"/>
        <pc:sldMkLst>
          <pc:docMk/>
          <pc:sldMk cId="1921884867" sldId="402"/>
        </pc:sldMkLst>
        <pc:spChg chg="del mod">
          <ac:chgData name="Abigail Glisson" userId="8316c44f8a80aa6e" providerId="LiveId" clId="{D5D7872E-0FBA-48CF-92D0-D9062B3E3946}" dt="2022-09-03T23:27:13.900" v="3769" actId="478"/>
          <ac:spMkLst>
            <pc:docMk/>
            <pc:sldMk cId="1921884867" sldId="402"/>
            <ac:spMk id="4" creationId="{EF3448D4-9F71-B34A-1B01-F9E6E6EDD8F3}"/>
          </ac:spMkLst>
        </pc:spChg>
        <pc:spChg chg="del mod">
          <ac:chgData name="Abigail Glisson" userId="8316c44f8a80aa6e" providerId="LiveId" clId="{D5D7872E-0FBA-48CF-92D0-D9062B3E3946}" dt="2022-09-03T23:27:16.624" v="3770" actId="478"/>
          <ac:spMkLst>
            <pc:docMk/>
            <pc:sldMk cId="1921884867" sldId="402"/>
            <ac:spMk id="5" creationId="{EA0EA03C-D71B-79E9-F61C-C8C7920F5AAA}"/>
          </ac:spMkLst>
        </pc:spChg>
        <pc:spChg chg="mod">
          <ac:chgData name="Abigail Glisson" userId="8316c44f8a80aa6e" providerId="LiveId" clId="{D5D7872E-0FBA-48CF-92D0-D9062B3E3946}" dt="2022-09-03T23:26:45.195" v="3764" actId="26606"/>
          <ac:spMkLst>
            <pc:docMk/>
            <pc:sldMk cId="1921884867" sldId="402"/>
            <ac:spMk id="6" creationId="{6568882C-5AAE-BA03-FA4F-5CBA77C6A544}"/>
          </ac:spMkLst>
        </pc:spChg>
        <pc:spChg chg="mod">
          <ac:chgData name="Abigail Glisson" userId="8316c44f8a80aa6e" providerId="LiveId" clId="{D5D7872E-0FBA-48CF-92D0-D9062B3E3946}" dt="2022-09-03T23:26:45.195" v="3764" actId="26606"/>
          <ac:spMkLst>
            <pc:docMk/>
            <pc:sldMk cId="1921884867" sldId="402"/>
            <ac:spMk id="7" creationId="{7313F09D-B628-4068-846F-CA29662E71AB}"/>
          </ac:spMkLst>
        </pc:spChg>
        <pc:spChg chg="add mod ord">
          <ac:chgData name="Abigail Glisson" userId="8316c44f8a80aa6e" providerId="LiveId" clId="{D5D7872E-0FBA-48CF-92D0-D9062B3E3946}" dt="2022-09-03T23:27:46.389" v="3778" actId="207"/>
          <ac:spMkLst>
            <pc:docMk/>
            <pc:sldMk cId="1921884867" sldId="402"/>
            <ac:spMk id="9" creationId="{C0EA8755-7379-D132-68DF-C085EACC4FC6}"/>
          </ac:spMkLst>
        </pc:spChg>
        <pc:spChg chg="add mod">
          <ac:chgData name="Abigail Glisson" userId="8316c44f8a80aa6e" providerId="LiveId" clId="{D5D7872E-0FBA-48CF-92D0-D9062B3E3946}" dt="2022-09-03T23:27:17.701" v="3771"/>
          <ac:spMkLst>
            <pc:docMk/>
            <pc:sldMk cId="1921884867" sldId="402"/>
            <ac:spMk id="10" creationId="{2644FBD1-D5BD-D35B-A905-B23D7FF4ECCD}"/>
          </ac:spMkLst>
        </pc:spChg>
        <pc:spChg chg="add mod">
          <ac:chgData name="Abigail Glisson" userId="8316c44f8a80aa6e" providerId="LiveId" clId="{D5D7872E-0FBA-48CF-92D0-D9062B3E3946}" dt="2022-09-03T23:27:17.701" v="3771"/>
          <ac:spMkLst>
            <pc:docMk/>
            <pc:sldMk cId="1921884867" sldId="402"/>
            <ac:spMk id="11" creationId="{828472A7-F542-3AFF-42FB-DE5061686707}"/>
          </ac:spMkLst>
        </pc:spChg>
        <pc:spChg chg="add">
          <ac:chgData name="Abigail Glisson" userId="8316c44f8a80aa6e" providerId="LiveId" clId="{D5D7872E-0FBA-48CF-92D0-D9062B3E3946}" dt="2022-09-03T23:26:45.195" v="3764" actId="26606"/>
          <ac:spMkLst>
            <pc:docMk/>
            <pc:sldMk cId="1921884867" sldId="402"/>
            <ac:spMk id="14" creationId="{A5931BE0-4B93-4D6C-878E-ACC59D6B4587}"/>
          </ac:spMkLst>
        </pc:spChg>
        <pc:spChg chg="add">
          <ac:chgData name="Abigail Glisson" userId="8316c44f8a80aa6e" providerId="LiveId" clId="{D5D7872E-0FBA-48CF-92D0-D9062B3E3946}" dt="2022-09-03T23:26:45.195" v="3764" actId="26606"/>
          <ac:spMkLst>
            <pc:docMk/>
            <pc:sldMk cId="1921884867" sldId="402"/>
            <ac:spMk id="21" creationId="{D166A8AB-8924-421C-BCED-B54DBC4054E0}"/>
          </ac:spMkLst>
        </pc:spChg>
        <pc:grpChg chg="add">
          <ac:chgData name="Abigail Glisson" userId="8316c44f8a80aa6e" providerId="LiveId" clId="{D5D7872E-0FBA-48CF-92D0-D9062B3E3946}" dt="2022-09-03T23:26:45.195" v="3764" actId="26606"/>
          <ac:grpSpMkLst>
            <pc:docMk/>
            <pc:sldMk cId="1921884867" sldId="402"/>
            <ac:grpSpMk id="16" creationId="{9F2D4ED5-DC78-4C88-97AA-483206C53E90}"/>
          </ac:grpSpMkLst>
        </pc:grpChg>
        <pc:picChg chg="add mod ord">
          <ac:chgData name="Abigail Glisson" userId="8316c44f8a80aa6e" providerId="LiveId" clId="{D5D7872E-0FBA-48CF-92D0-D9062B3E3946}" dt="2022-09-03T23:26:45.195" v="3764" actId="26606"/>
          <ac:picMkLst>
            <pc:docMk/>
            <pc:sldMk cId="1921884867" sldId="402"/>
            <ac:picMk id="3" creationId="{BE7D73CB-6F49-364D-F5D0-215AFC25BBF7}"/>
          </ac:picMkLst>
        </pc:picChg>
        <pc:picChg chg="del">
          <ac:chgData name="Abigail Glisson" userId="8316c44f8a80aa6e" providerId="LiveId" clId="{D5D7872E-0FBA-48CF-92D0-D9062B3E3946}" dt="2022-09-03T23:24:37.121" v="3694" actId="478"/>
          <ac:picMkLst>
            <pc:docMk/>
            <pc:sldMk cId="1921884867" sldId="402"/>
            <ac:picMk id="8" creationId="{69050807-2855-33C4-5A53-8EF2132A7DEB}"/>
          </ac:picMkLst>
        </pc:picChg>
      </pc:sldChg>
      <pc:sldChg chg="addSp delSp modSp add mod setBg">
        <pc:chgData name="Abigail Glisson" userId="8316c44f8a80aa6e" providerId="LiveId" clId="{D5D7872E-0FBA-48CF-92D0-D9062B3E3946}" dt="2022-09-03T23:30:08.787" v="3817" actId="255"/>
        <pc:sldMkLst>
          <pc:docMk/>
          <pc:sldMk cId="4160710941" sldId="403"/>
        </pc:sldMkLst>
        <pc:spChg chg="mod ord">
          <ac:chgData name="Abigail Glisson" userId="8316c44f8a80aa6e" providerId="LiveId" clId="{D5D7872E-0FBA-48CF-92D0-D9062B3E3946}" dt="2022-09-03T23:28:44.543" v="3787" actId="26606"/>
          <ac:spMkLst>
            <pc:docMk/>
            <pc:sldMk cId="4160710941" sldId="403"/>
            <ac:spMk id="6" creationId="{6568882C-5AAE-BA03-FA4F-5CBA77C6A544}"/>
          </ac:spMkLst>
        </pc:spChg>
        <pc:spChg chg="mod">
          <ac:chgData name="Abigail Glisson" userId="8316c44f8a80aa6e" providerId="LiveId" clId="{D5D7872E-0FBA-48CF-92D0-D9062B3E3946}" dt="2022-09-03T23:30:08.787" v="3817" actId="255"/>
          <ac:spMkLst>
            <pc:docMk/>
            <pc:sldMk cId="4160710941" sldId="403"/>
            <ac:spMk id="7" creationId="{7313F09D-B628-4068-846F-CA29662E71AB}"/>
          </ac:spMkLst>
        </pc:spChg>
        <pc:spChg chg="mod">
          <ac:chgData name="Abigail Glisson" userId="8316c44f8a80aa6e" providerId="LiveId" clId="{D5D7872E-0FBA-48CF-92D0-D9062B3E3946}" dt="2022-09-03T23:28:44.543" v="3787" actId="26606"/>
          <ac:spMkLst>
            <pc:docMk/>
            <pc:sldMk cId="4160710941" sldId="403"/>
            <ac:spMk id="12" creationId="{966F0CA0-C002-60B8-B04E-67B625F2040F}"/>
          </ac:spMkLst>
        </pc:spChg>
        <pc:spChg chg="mod">
          <ac:chgData name="Abigail Glisson" userId="8316c44f8a80aa6e" providerId="LiveId" clId="{D5D7872E-0FBA-48CF-92D0-D9062B3E3946}" dt="2022-09-03T23:28:44.543" v="3787" actId="26606"/>
          <ac:spMkLst>
            <pc:docMk/>
            <pc:sldMk cId="4160710941" sldId="403"/>
            <ac:spMk id="13" creationId="{FE425DC8-1B11-513D-3D4D-93F2F7A5FD38}"/>
          </ac:spMkLst>
        </pc:spChg>
        <pc:spChg chg="add">
          <ac:chgData name="Abigail Glisson" userId="8316c44f8a80aa6e" providerId="LiveId" clId="{D5D7872E-0FBA-48CF-92D0-D9062B3E3946}" dt="2022-09-03T23:28:44.543" v="3787" actId="26606"/>
          <ac:spMkLst>
            <pc:docMk/>
            <pc:sldMk cId="4160710941" sldId="403"/>
            <ac:spMk id="18" creationId="{82184FF4-7029-4ED7-813A-192E60608764}"/>
          </ac:spMkLst>
        </pc:spChg>
        <pc:spChg chg="add">
          <ac:chgData name="Abigail Glisson" userId="8316c44f8a80aa6e" providerId="LiveId" clId="{D5D7872E-0FBA-48CF-92D0-D9062B3E3946}" dt="2022-09-03T23:28:44.543" v="3787" actId="26606"/>
          <ac:spMkLst>
            <pc:docMk/>
            <pc:sldMk cId="4160710941" sldId="403"/>
            <ac:spMk id="20" creationId="{AAA7AB09-557C-41AD-9113-FF9F68FA1035}"/>
          </ac:spMkLst>
        </pc:spChg>
        <pc:spChg chg="add">
          <ac:chgData name="Abigail Glisson" userId="8316c44f8a80aa6e" providerId="LiveId" clId="{D5D7872E-0FBA-48CF-92D0-D9062B3E3946}" dt="2022-09-03T23:28:44.543" v="3787" actId="26606"/>
          <ac:spMkLst>
            <pc:docMk/>
            <pc:sldMk cId="4160710941" sldId="403"/>
            <ac:spMk id="22" creationId="{EF99ECAA-1F11-4937-BBA6-51935AB44C9D}"/>
          </ac:spMkLst>
        </pc:spChg>
        <pc:spChg chg="add">
          <ac:chgData name="Abigail Glisson" userId="8316c44f8a80aa6e" providerId="LiveId" clId="{D5D7872E-0FBA-48CF-92D0-D9062B3E3946}" dt="2022-09-03T23:28:44.543" v="3787" actId="26606"/>
          <ac:spMkLst>
            <pc:docMk/>
            <pc:sldMk cId="4160710941" sldId="403"/>
            <ac:spMk id="30" creationId="{1DB043B4-68C6-45B9-82AC-A5800EADB8DB}"/>
          </ac:spMkLst>
        </pc:spChg>
        <pc:spChg chg="add">
          <ac:chgData name="Abigail Glisson" userId="8316c44f8a80aa6e" providerId="LiveId" clId="{D5D7872E-0FBA-48CF-92D0-D9062B3E3946}" dt="2022-09-03T23:28:44.543" v="3787" actId="26606"/>
          <ac:spMkLst>
            <pc:docMk/>
            <pc:sldMk cId="4160710941" sldId="403"/>
            <ac:spMk id="32" creationId="{31ACE9CC-FA52-49A8-A8CB-4C6772C48157}"/>
          </ac:spMkLst>
        </pc:spChg>
        <pc:spChg chg="add">
          <ac:chgData name="Abigail Glisson" userId="8316c44f8a80aa6e" providerId="LiveId" clId="{D5D7872E-0FBA-48CF-92D0-D9062B3E3946}" dt="2022-09-03T23:28:44.543" v="3787" actId="26606"/>
          <ac:spMkLst>
            <pc:docMk/>
            <pc:sldMk cId="4160710941" sldId="403"/>
            <ac:spMk id="34" creationId="{28B56926-F216-4281-9196-1495BD306129}"/>
          </ac:spMkLst>
        </pc:spChg>
        <pc:grpChg chg="add">
          <ac:chgData name="Abigail Glisson" userId="8316c44f8a80aa6e" providerId="LiveId" clId="{D5D7872E-0FBA-48CF-92D0-D9062B3E3946}" dt="2022-09-03T23:28:44.543" v="3787" actId="26606"/>
          <ac:grpSpMkLst>
            <pc:docMk/>
            <pc:sldMk cId="4160710941" sldId="403"/>
            <ac:grpSpMk id="24" creationId="{79DE9FAB-6BBA-4CFE-B67D-77B47F01ECA4}"/>
          </ac:grpSpMkLst>
        </pc:grpChg>
        <pc:picChg chg="add mod ord">
          <ac:chgData name="Abigail Glisson" userId="8316c44f8a80aa6e" providerId="LiveId" clId="{D5D7872E-0FBA-48CF-92D0-D9062B3E3946}" dt="2022-09-03T23:28:44.543" v="3787" actId="26606"/>
          <ac:picMkLst>
            <pc:docMk/>
            <pc:sldMk cId="4160710941" sldId="403"/>
            <ac:picMk id="3" creationId="{765CBC81-119E-FCEC-9BB8-4589B9778B92}"/>
          </ac:picMkLst>
        </pc:picChg>
        <pc:picChg chg="del">
          <ac:chgData name="Abigail Glisson" userId="8316c44f8a80aa6e" providerId="LiveId" clId="{D5D7872E-0FBA-48CF-92D0-D9062B3E3946}" dt="2022-09-03T23:28:37.062" v="3784" actId="478"/>
          <ac:picMkLst>
            <pc:docMk/>
            <pc:sldMk cId="4160710941" sldId="403"/>
            <ac:picMk id="8" creationId="{69050807-2855-33C4-5A53-8EF2132A7DEB}"/>
          </ac:picMkLst>
        </pc:picChg>
      </pc:sldChg>
      <pc:sldChg chg="addSp delSp modSp add mod ord">
        <pc:chgData name="Abigail Glisson" userId="8316c44f8a80aa6e" providerId="LiveId" clId="{D5D7872E-0FBA-48CF-92D0-D9062B3E3946}" dt="2022-09-03T23:32:26.004" v="3855"/>
        <pc:sldMkLst>
          <pc:docMk/>
          <pc:sldMk cId="2049522588" sldId="404"/>
        </pc:sldMkLst>
        <pc:spChg chg="ord">
          <ac:chgData name="Abigail Glisson" userId="8316c44f8a80aa6e" providerId="LiveId" clId="{D5D7872E-0FBA-48CF-92D0-D9062B3E3946}" dt="2022-09-03T23:31:07.991" v="3825" actId="26606"/>
          <ac:spMkLst>
            <pc:docMk/>
            <pc:sldMk cId="2049522588" sldId="404"/>
            <ac:spMk id="6" creationId="{6568882C-5AAE-BA03-FA4F-5CBA77C6A544}"/>
          </ac:spMkLst>
        </pc:spChg>
        <pc:spChg chg="mod">
          <ac:chgData name="Abigail Glisson" userId="8316c44f8a80aa6e" providerId="LiveId" clId="{D5D7872E-0FBA-48CF-92D0-D9062B3E3946}" dt="2022-09-03T23:31:56.589" v="3853" actId="26606"/>
          <ac:spMkLst>
            <pc:docMk/>
            <pc:sldMk cId="2049522588" sldId="404"/>
            <ac:spMk id="7" creationId="{7313F09D-B628-4068-846F-CA29662E71AB}"/>
          </ac:spMkLst>
        </pc:spChg>
        <pc:spChg chg="del mod">
          <ac:chgData name="Abigail Glisson" userId="8316c44f8a80aa6e" providerId="LiveId" clId="{D5D7872E-0FBA-48CF-92D0-D9062B3E3946}" dt="2022-09-03T23:31:16.805" v="3826" actId="478"/>
          <ac:spMkLst>
            <pc:docMk/>
            <pc:sldMk cId="2049522588" sldId="404"/>
            <ac:spMk id="9" creationId="{C0EA8755-7379-D132-68DF-C085EACC4FC6}"/>
          </ac:spMkLst>
        </pc:spChg>
        <pc:spChg chg="mod">
          <ac:chgData name="Abigail Glisson" userId="8316c44f8a80aa6e" providerId="LiveId" clId="{D5D7872E-0FBA-48CF-92D0-D9062B3E3946}" dt="2022-09-03T23:31:07.991" v="3825" actId="26606"/>
          <ac:spMkLst>
            <pc:docMk/>
            <pc:sldMk cId="2049522588" sldId="404"/>
            <ac:spMk id="10" creationId="{2644FBD1-D5BD-D35B-A905-B23D7FF4ECCD}"/>
          </ac:spMkLst>
        </pc:spChg>
        <pc:spChg chg="mod">
          <ac:chgData name="Abigail Glisson" userId="8316c44f8a80aa6e" providerId="LiveId" clId="{D5D7872E-0FBA-48CF-92D0-D9062B3E3946}" dt="2022-09-03T23:31:07.991" v="3825" actId="26606"/>
          <ac:spMkLst>
            <pc:docMk/>
            <pc:sldMk cId="2049522588" sldId="404"/>
            <ac:spMk id="11" creationId="{828472A7-F542-3AFF-42FB-DE5061686707}"/>
          </ac:spMkLst>
        </pc:spChg>
        <pc:spChg chg="add del">
          <ac:chgData name="Abigail Glisson" userId="8316c44f8a80aa6e" providerId="LiveId" clId="{D5D7872E-0FBA-48CF-92D0-D9062B3E3946}" dt="2022-09-03T23:31:07.991" v="3825" actId="26606"/>
          <ac:spMkLst>
            <pc:docMk/>
            <pc:sldMk cId="2049522588" sldId="404"/>
            <ac:spMk id="14" creationId="{A5931BE0-4B93-4D6C-878E-ACC59D6B4587}"/>
          </ac:spMkLst>
        </pc:spChg>
        <pc:spChg chg="add del">
          <ac:chgData name="Abigail Glisson" userId="8316c44f8a80aa6e" providerId="LiveId" clId="{D5D7872E-0FBA-48CF-92D0-D9062B3E3946}" dt="2022-09-03T23:31:07.991" v="3825" actId="26606"/>
          <ac:spMkLst>
            <pc:docMk/>
            <pc:sldMk cId="2049522588" sldId="404"/>
            <ac:spMk id="21" creationId="{D166A8AB-8924-421C-BCED-B54DBC4054E0}"/>
          </ac:spMkLst>
        </pc:spChg>
        <pc:spChg chg="add del">
          <ac:chgData name="Abigail Glisson" userId="8316c44f8a80aa6e" providerId="LiveId" clId="{D5D7872E-0FBA-48CF-92D0-D9062B3E3946}" dt="2022-09-03T23:31:07.986" v="3824" actId="26606"/>
          <ac:spMkLst>
            <pc:docMk/>
            <pc:sldMk cId="2049522588" sldId="404"/>
            <ac:spMk id="26" creationId="{A5931BE0-4B93-4D6C-878E-ACC59D6B4587}"/>
          </ac:spMkLst>
        </pc:spChg>
        <pc:spChg chg="add del">
          <ac:chgData name="Abigail Glisson" userId="8316c44f8a80aa6e" providerId="LiveId" clId="{D5D7872E-0FBA-48CF-92D0-D9062B3E3946}" dt="2022-09-03T23:31:07.986" v="3824" actId="26606"/>
          <ac:spMkLst>
            <pc:docMk/>
            <pc:sldMk cId="2049522588" sldId="404"/>
            <ac:spMk id="33" creationId="{D166A8AB-8924-421C-BCED-B54DBC4054E0}"/>
          </ac:spMkLst>
        </pc:spChg>
        <pc:spChg chg="add del">
          <ac:chgData name="Abigail Glisson" userId="8316c44f8a80aa6e" providerId="LiveId" clId="{D5D7872E-0FBA-48CF-92D0-D9062B3E3946}" dt="2022-09-03T23:31:56.589" v="3853" actId="26606"/>
          <ac:spMkLst>
            <pc:docMk/>
            <pc:sldMk cId="2049522588" sldId="404"/>
            <ac:spMk id="35" creationId="{A5931BE0-4B93-4D6C-878E-ACC59D6B4587}"/>
          </ac:spMkLst>
        </pc:spChg>
        <pc:spChg chg="add">
          <ac:chgData name="Abigail Glisson" userId="8316c44f8a80aa6e" providerId="LiveId" clId="{D5D7872E-0FBA-48CF-92D0-D9062B3E3946}" dt="2022-09-03T23:31:56.589" v="3853" actId="26606"/>
          <ac:spMkLst>
            <pc:docMk/>
            <pc:sldMk cId="2049522588" sldId="404"/>
            <ac:spMk id="40" creationId="{82184FF4-7029-4ED7-813A-192E60608764}"/>
          </ac:spMkLst>
        </pc:spChg>
        <pc:spChg chg="add">
          <ac:chgData name="Abigail Glisson" userId="8316c44f8a80aa6e" providerId="LiveId" clId="{D5D7872E-0FBA-48CF-92D0-D9062B3E3946}" dt="2022-09-03T23:31:56.589" v="3853" actId="26606"/>
          <ac:spMkLst>
            <pc:docMk/>
            <pc:sldMk cId="2049522588" sldId="404"/>
            <ac:spMk id="42" creationId="{AAA7AB09-557C-41AD-9113-FF9F68FA1035}"/>
          </ac:spMkLst>
        </pc:spChg>
        <pc:spChg chg="add">
          <ac:chgData name="Abigail Glisson" userId="8316c44f8a80aa6e" providerId="LiveId" clId="{D5D7872E-0FBA-48CF-92D0-D9062B3E3946}" dt="2022-09-03T23:31:56.589" v="3853" actId="26606"/>
          <ac:spMkLst>
            <pc:docMk/>
            <pc:sldMk cId="2049522588" sldId="404"/>
            <ac:spMk id="44" creationId="{EF99ECAA-1F11-4937-BBA6-51935AB44C9D}"/>
          </ac:spMkLst>
        </pc:spChg>
        <pc:spChg chg="add">
          <ac:chgData name="Abigail Glisson" userId="8316c44f8a80aa6e" providerId="LiveId" clId="{D5D7872E-0FBA-48CF-92D0-D9062B3E3946}" dt="2022-09-03T23:31:56.589" v="3853" actId="26606"/>
          <ac:spMkLst>
            <pc:docMk/>
            <pc:sldMk cId="2049522588" sldId="404"/>
            <ac:spMk id="52" creationId="{1DB043B4-68C6-45B9-82AC-A5800EADB8DB}"/>
          </ac:spMkLst>
        </pc:spChg>
        <pc:grpChg chg="add del">
          <ac:chgData name="Abigail Glisson" userId="8316c44f8a80aa6e" providerId="LiveId" clId="{D5D7872E-0FBA-48CF-92D0-D9062B3E3946}" dt="2022-09-03T23:31:07.991" v="3825" actId="26606"/>
          <ac:grpSpMkLst>
            <pc:docMk/>
            <pc:sldMk cId="2049522588" sldId="404"/>
            <ac:grpSpMk id="16" creationId="{9F2D4ED5-DC78-4C88-97AA-483206C53E90}"/>
          </ac:grpSpMkLst>
        </pc:grpChg>
        <pc:grpChg chg="add del">
          <ac:chgData name="Abigail Glisson" userId="8316c44f8a80aa6e" providerId="LiveId" clId="{D5D7872E-0FBA-48CF-92D0-D9062B3E3946}" dt="2022-09-03T23:31:07.986" v="3824" actId="26606"/>
          <ac:grpSpMkLst>
            <pc:docMk/>
            <pc:sldMk cId="2049522588" sldId="404"/>
            <ac:grpSpMk id="28" creationId="{9F2D4ED5-DC78-4C88-97AA-483206C53E90}"/>
          </ac:grpSpMkLst>
        </pc:grpChg>
        <pc:grpChg chg="add">
          <ac:chgData name="Abigail Glisson" userId="8316c44f8a80aa6e" providerId="LiveId" clId="{D5D7872E-0FBA-48CF-92D0-D9062B3E3946}" dt="2022-09-03T23:31:56.589" v="3853" actId="26606"/>
          <ac:grpSpMkLst>
            <pc:docMk/>
            <pc:sldMk cId="2049522588" sldId="404"/>
            <ac:grpSpMk id="46" creationId="{79DE9FAB-6BBA-4CFE-B67D-77B47F01ECA4}"/>
          </ac:grpSpMkLst>
        </pc:grpChg>
        <pc:picChg chg="del">
          <ac:chgData name="Abigail Glisson" userId="8316c44f8a80aa6e" providerId="LiveId" clId="{D5D7872E-0FBA-48CF-92D0-D9062B3E3946}" dt="2022-09-03T23:30:56.310" v="3819" actId="478"/>
          <ac:picMkLst>
            <pc:docMk/>
            <pc:sldMk cId="2049522588" sldId="404"/>
            <ac:picMk id="3" creationId="{BE7D73CB-6F49-364D-F5D0-215AFC25BBF7}"/>
          </ac:picMkLst>
        </pc:picChg>
        <pc:picChg chg="add mod ord">
          <ac:chgData name="Abigail Glisson" userId="8316c44f8a80aa6e" providerId="LiveId" clId="{D5D7872E-0FBA-48CF-92D0-D9062B3E3946}" dt="2022-09-03T23:31:56.589" v="3853" actId="26606"/>
          <ac:picMkLst>
            <pc:docMk/>
            <pc:sldMk cId="2049522588" sldId="404"/>
            <ac:picMk id="4" creationId="{EB753951-9138-9566-7838-F2ED899F29D9}"/>
          </ac:picMkLst>
        </pc:picChg>
      </pc:sldChg>
      <pc:sldChg chg="addSp delSp modSp add mod">
        <pc:chgData name="Abigail Glisson" userId="8316c44f8a80aa6e" providerId="LiveId" clId="{D5D7872E-0FBA-48CF-92D0-D9062B3E3946}" dt="2022-09-03T23:33:54.884" v="3895" actId="20577"/>
        <pc:sldMkLst>
          <pc:docMk/>
          <pc:sldMk cId="2057264685" sldId="405"/>
        </pc:sldMkLst>
        <pc:spChg chg="ord">
          <ac:chgData name="Abigail Glisson" userId="8316c44f8a80aa6e" providerId="LiveId" clId="{D5D7872E-0FBA-48CF-92D0-D9062B3E3946}" dt="2022-09-03T23:32:45.319" v="3864" actId="26606"/>
          <ac:spMkLst>
            <pc:docMk/>
            <pc:sldMk cId="2057264685" sldId="405"/>
            <ac:spMk id="6" creationId="{6568882C-5AAE-BA03-FA4F-5CBA77C6A544}"/>
          </ac:spMkLst>
        </pc:spChg>
        <pc:spChg chg="mod">
          <ac:chgData name="Abigail Glisson" userId="8316c44f8a80aa6e" providerId="LiveId" clId="{D5D7872E-0FBA-48CF-92D0-D9062B3E3946}" dt="2022-09-03T23:32:52.929" v="3871" actId="20577"/>
          <ac:spMkLst>
            <pc:docMk/>
            <pc:sldMk cId="2057264685" sldId="405"/>
            <ac:spMk id="7" creationId="{7313F09D-B628-4068-846F-CA29662E71AB}"/>
          </ac:spMkLst>
        </pc:spChg>
        <pc:spChg chg="mod">
          <ac:chgData name="Abigail Glisson" userId="8316c44f8a80aa6e" providerId="LiveId" clId="{D5D7872E-0FBA-48CF-92D0-D9062B3E3946}" dt="2022-09-03T23:33:54.884" v="3895" actId="20577"/>
          <ac:spMkLst>
            <pc:docMk/>
            <pc:sldMk cId="2057264685" sldId="405"/>
            <ac:spMk id="9" creationId="{C0EA8755-7379-D132-68DF-C085EACC4FC6}"/>
          </ac:spMkLst>
        </pc:spChg>
        <pc:spChg chg="mod">
          <ac:chgData name="Abigail Glisson" userId="8316c44f8a80aa6e" providerId="LiveId" clId="{D5D7872E-0FBA-48CF-92D0-D9062B3E3946}" dt="2022-09-03T23:32:45.319" v="3864" actId="26606"/>
          <ac:spMkLst>
            <pc:docMk/>
            <pc:sldMk cId="2057264685" sldId="405"/>
            <ac:spMk id="10" creationId="{2644FBD1-D5BD-D35B-A905-B23D7FF4ECCD}"/>
          </ac:spMkLst>
        </pc:spChg>
        <pc:spChg chg="mod">
          <ac:chgData name="Abigail Glisson" userId="8316c44f8a80aa6e" providerId="LiveId" clId="{D5D7872E-0FBA-48CF-92D0-D9062B3E3946}" dt="2022-09-03T23:32:45.319" v="3864" actId="26606"/>
          <ac:spMkLst>
            <pc:docMk/>
            <pc:sldMk cId="2057264685" sldId="405"/>
            <ac:spMk id="11" creationId="{828472A7-F542-3AFF-42FB-DE5061686707}"/>
          </ac:spMkLst>
        </pc:spChg>
        <pc:spChg chg="del">
          <ac:chgData name="Abigail Glisson" userId="8316c44f8a80aa6e" providerId="LiveId" clId="{D5D7872E-0FBA-48CF-92D0-D9062B3E3946}" dt="2022-09-03T23:32:45.319" v="3864" actId="26606"/>
          <ac:spMkLst>
            <pc:docMk/>
            <pc:sldMk cId="2057264685" sldId="405"/>
            <ac:spMk id="14" creationId="{A5931BE0-4B93-4D6C-878E-ACC59D6B4587}"/>
          </ac:spMkLst>
        </pc:spChg>
        <pc:spChg chg="del">
          <ac:chgData name="Abigail Glisson" userId="8316c44f8a80aa6e" providerId="LiveId" clId="{D5D7872E-0FBA-48CF-92D0-D9062B3E3946}" dt="2022-09-03T23:32:45.319" v="3864" actId="26606"/>
          <ac:spMkLst>
            <pc:docMk/>
            <pc:sldMk cId="2057264685" sldId="405"/>
            <ac:spMk id="21" creationId="{D166A8AB-8924-421C-BCED-B54DBC4054E0}"/>
          </ac:spMkLst>
        </pc:spChg>
        <pc:spChg chg="add">
          <ac:chgData name="Abigail Glisson" userId="8316c44f8a80aa6e" providerId="LiveId" clId="{D5D7872E-0FBA-48CF-92D0-D9062B3E3946}" dt="2022-09-03T23:32:45.319" v="3864" actId="26606"/>
          <ac:spMkLst>
            <pc:docMk/>
            <pc:sldMk cId="2057264685" sldId="405"/>
            <ac:spMk id="26" creationId="{A5931BE0-4B93-4D6C-878E-ACC59D6B4587}"/>
          </ac:spMkLst>
        </pc:spChg>
        <pc:spChg chg="add">
          <ac:chgData name="Abigail Glisson" userId="8316c44f8a80aa6e" providerId="LiveId" clId="{D5D7872E-0FBA-48CF-92D0-D9062B3E3946}" dt="2022-09-03T23:32:45.319" v="3864" actId="26606"/>
          <ac:spMkLst>
            <pc:docMk/>
            <pc:sldMk cId="2057264685" sldId="405"/>
            <ac:spMk id="33" creationId="{D166A8AB-8924-421C-BCED-B54DBC4054E0}"/>
          </ac:spMkLst>
        </pc:spChg>
        <pc:grpChg chg="del">
          <ac:chgData name="Abigail Glisson" userId="8316c44f8a80aa6e" providerId="LiveId" clId="{D5D7872E-0FBA-48CF-92D0-D9062B3E3946}" dt="2022-09-03T23:32:45.319" v="3864" actId="26606"/>
          <ac:grpSpMkLst>
            <pc:docMk/>
            <pc:sldMk cId="2057264685" sldId="405"/>
            <ac:grpSpMk id="16" creationId="{9F2D4ED5-DC78-4C88-97AA-483206C53E90}"/>
          </ac:grpSpMkLst>
        </pc:grpChg>
        <pc:grpChg chg="add">
          <ac:chgData name="Abigail Glisson" userId="8316c44f8a80aa6e" providerId="LiveId" clId="{D5D7872E-0FBA-48CF-92D0-D9062B3E3946}" dt="2022-09-03T23:32:45.319" v="3864" actId="26606"/>
          <ac:grpSpMkLst>
            <pc:docMk/>
            <pc:sldMk cId="2057264685" sldId="405"/>
            <ac:grpSpMk id="28" creationId="{9F2D4ED5-DC78-4C88-97AA-483206C53E90}"/>
          </ac:grpSpMkLst>
        </pc:grpChg>
        <pc:picChg chg="del">
          <ac:chgData name="Abigail Glisson" userId="8316c44f8a80aa6e" providerId="LiveId" clId="{D5D7872E-0FBA-48CF-92D0-D9062B3E3946}" dt="2022-09-03T23:32:44.036" v="3863" actId="478"/>
          <ac:picMkLst>
            <pc:docMk/>
            <pc:sldMk cId="2057264685" sldId="405"/>
            <ac:picMk id="3" creationId="{BE7D73CB-6F49-364D-F5D0-215AFC25BBF7}"/>
          </ac:picMkLst>
        </pc:picChg>
        <pc:picChg chg="add mod ord">
          <ac:chgData name="Abigail Glisson" userId="8316c44f8a80aa6e" providerId="LiveId" clId="{D5D7872E-0FBA-48CF-92D0-D9062B3E3946}" dt="2022-09-03T23:32:45.319" v="3864" actId="26606"/>
          <ac:picMkLst>
            <pc:docMk/>
            <pc:sldMk cId="2057264685" sldId="405"/>
            <ac:picMk id="4" creationId="{C518FB6A-2D95-842E-B6CF-4A425CB34A23}"/>
          </ac:picMkLst>
        </pc:picChg>
      </pc:sldChg>
      <pc:sldChg chg="addSp delSp modSp new mod">
        <pc:chgData name="Abigail Glisson" userId="8316c44f8a80aa6e" providerId="LiveId" clId="{D5D7872E-0FBA-48CF-92D0-D9062B3E3946}" dt="2022-09-04T00:02:33.312" v="6093"/>
        <pc:sldMkLst>
          <pc:docMk/>
          <pc:sldMk cId="2301477178" sldId="406"/>
        </pc:sldMkLst>
        <pc:spChg chg="mod">
          <ac:chgData name="Abigail Glisson" userId="8316c44f8a80aa6e" providerId="LiveId" clId="{D5D7872E-0FBA-48CF-92D0-D9062B3E3946}" dt="2022-09-03T23:45:56.193" v="4186" actId="14100"/>
          <ac:spMkLst>
            <pc:docMk/>
            <pc:sldMk cId="2301477178" sldId="406"/>
            <ac:spMk id="2" creationId="{E46D6E2B-F30E-5513-8C65-E0FA13D25E28}"/>
          </ac:spMkLst>
        </pc:spChg>
        <pc:spChg chg="mod">
          <ac:chgData name="Abigail Glisson" userId="8316c44f8a80aa6e" providerId="LiveId" clId="{D5D7872E-0FBA-48CF-92D0-D9062B3E3946}" dt="2022-09-03T23:46:10.668" v="4235" actId="14100"/>
          <ac:spMkLst>
            <pc:docMk/>
            <pc:sldMk cId="2301477178" sldId="406"/>
            <ac:spMk id="3" creationId="{A80EE568-16B7-B6EF-12A2-BF5E7AEEC689}"/>
          </ac:spMkLst>
        </pc:spChg>
        <pc:spChg chg="del">
          <ac:chgData name="Abigail Glisson" userId="8316c44f8a80aa6e" providerId="LiveId" clId="{D5D7872E-0FBA-48CF-92D0-D9062B3E3946}" dt="2022-09-04T00:02:29.782" v="6091" actId="478"/>
          <ac:spMkLst>
            <pc:docMk/>
            <pc:sldMk cId="2301477178" sldId="406"/>
            <ac:spMk id="4" creationId="{141234C4-9E54-7B7C-ACC9-6101B551C0CC}"/>
          </ac:spMkLst>
        </pc:spChg>
        <pc:spChg chg="del">
          <ac:chgData name="Abigail Glisson" userId="8316c44f8a80aa6e" providerId="LiveId" clId="{D5D7872E-0FBA-48CF-92D0-D9062B3E3946}" dt="2022-09-04T00:02:32.464" v="6092" actId="478"/>
          <ac:spMkLst>
            <pc:docMk/>
            <pc:sldMk cId="2301477178" sldId="406"/>
            <ac:spMk id="5" creationId="{EE7B3251-1AF5-BF4B-4209-4BC97154BF30}"/>
          </ac:spMkLst>
        </pc:spChg>
        <pc:spChg chg="add mod">
          <ac:chgData name="Abigail Glisson" userId="8316c44f8a80aa6e" providerId="LiveId" clId="{D5D7872E-0FBA-48CF-92D0-D9062B3E3946}" dt="2022-09-04T00:02:33.312" v="6093"/>
          <ac:spMkLst>
            <pc:docMk/>
            <pc:sldMk cId="2301477178" sldId="406"/>
            <ac:spMk id="7" creationId="{3A62230A-B40B-C5C6-FD16-77BF81DB3135}"/>
          </ac:spMkLst>
        </pc:spChg>
        <pc:spChg chg="add mod">
          <ac:chgData name="Abigail Glisson" userId="8316c44f8a80aa6e" providerId="LiveId" clId="{D5D7872E-0FBA-48CF-92D0-D9062B3E3946}" dt="2022-09-04T00:02:33.312" v="6093"/>
          <ac:spMkLst>
            <pc:docMk/>
            <pc:sldMk cId="2301477178" sldId="406"/>
            <ac:spMk id="8" creationId="{E5B56B9B-E878-1B07-B26B-941823FFC64C}"/>
          </ac:spMkLst>
        </pc:spChg>
        <pc:picChg chg="add del mod">
          <ac:chgData name="Abigail Glisson" userId="8316c44f8a80aa6e" providerId="LiveId" clId="{D5D7872E-0FBA-48CF-92D0-D9062B3E3946}" dt="2022-09-03T23:45:25.142" v="4175" actId="478"/>
          <ac:picMkLst>
            <pc:docMk/>
            <pc:sldMk cId="2301477178" sldId="406"/>
            <ac:picMk id="1026" creationId="{DCB7CF37-E49F-29C7-F06B-63C390625362}"/>
          </ac:picMkLst>
        </pc:picChg>
        <pc:picChg chg="add del mod">
          <ac:chgData name="Abigail Glisson" userId="8316c44f8a80aa6e" providerId="LiveId" clId="{D5D7872E-0FBA-48CF-92D0-D9062B3E3946}" dt="2022-09-03T23:46:53.932" v="4243" actId="1076"/>
          <ac:picMkLst>
            <pc:docMk/>
            <pc:sldMk cId="2301477178" sldId="406"/>
            <ac:picMk id="1028" creationId="{940AF60C-EBB0-B10F-5CA6-F8F1DC05F0BE}"/>
          </ac:picMkLst>
        </pc:picChg>
        <pc:picChg chg="add mod">
          <ac:chgData name="Abigail Glisson" userId="8316c44f8a80aa6e" providerId="LiveId" clId="{D5D7872E-0FBA-48CF-92D0-D9062B3E3946}" dt="2022-09-03T23:46:53.932" v="4243" actId="1076"/>
          <ac:picMkLst>
            <pc:docMk/>
            <pc:sldMk cId="2301477178" sldId="406"/>
            <ac:picMk id="1030" creationId="{528E3013-8666-F56C-E5F3-5CBC172D58CE}"/>
          </ac:picMkLst>
        </pc:picChg>
        <pc:picChg chg="add mod">
          <ac:chgData name="Abigail Glisson" userId="8316c44f8a80aa6e" providerId="LiveId" clId="{D5D7872E-0FBA-48CF-92D0-D9062B3E3946}" dt="2022-09-03T23:46:53.932" v="4243" actId="1076"/>
          <ac:picMkLst>
            <pc:docMk/>
            <pc:sldMk cId="2301477178" sldId="406"/>
            <ac:picMk id="1032" creationId="{4082B846-A37C-2BD7-6F31-F2036B4A7617}"/>
          </ac:picMkLst>
        </pc:picChg>
      </pc:sldChg>
      <pc:sldChg chg="modSp add mod ord">
        <pc:chgData name="Abigail Glisson" userId="8316c44f8a80aa6e" providerId="LiveId" clId="{D5D7872E-0FBA-48CF-92D0-D9062B3E3946}" dt="2022-09-03T23:41:02.686" v="3960" actId="20577"/>
        <pc:sldMkLst>
          <pc:docMk/>
          <pc:sldMk cId="1564152852" sldId="407"/>
        </pc:sldMkLst>
        <pc:spChg chg="mod">
          <ac:chgData name="Abigail Glisson" userId="8316c44f8a80aa6e" providerId="LiveId" clId="{D5D7872E-0FBA-48CF-92D0-D9062B3E3946}" dt="2022-09-03T23:41:02.686" v="3960" actId="20577"/>
          <ac:spMkLst>
            <pc:docMk/>
            <pc:sldMk cId="1564152852" sldId="407"/>
            <ac:spMk id="15" creationId="{40F1DF5B-353A-4270-8C10-6A1509441174}"/>
          </ac:spMkLst>
        </pc:spChg>
        <pc:spChg chg="mod">
          <ac:chgData name="Abigail Glisson" userId="8316c44f8a80aa6e" providerId="LiveId" clId="{D5D7872E-0FBA-48CF-92D0-D9062B3E3946}" dt="2022-09-03T23:40:59.382" v="3959" actId="20577"/>
          <ac:spMkLst>
            <pc:docMk/>
            <pc:sldMk cId="1564152852" sldId="407"/>
            <ac:spMk id="16" creationId="{4BDCF583-1D5D-4235-97C2-39272B80A0B1}"/>
          </ac:spMkLst>
        </pc:spChg>
      </pc:sldChg>
      <pc:sldChg chg="addSp delSp modSp add mod">
        <pc:chgData name="Abigail Glisson" userId="8316c44f8a80aa6e" providerId="LiveId" clId="{D5D7872E-0FBA-48CF-92D0-D9062B3E3946}" dt="2022-09-04T00:02:39.129" v="6095"/>
        <pc:sldMkLst>
          <pc:docMk/>
          <pc:sldMk cId="1059455846" sldId="408"/>
        </pc:sldMkLst>
        <pc:spChg chg="mod">
          <ac:chgData name="Abigail Glisson" userId="8316c44f8a80aa6e" providerId="LiveId" clId="{D5D7872E-0FBA-48CF-92D0-D9062B3E3946}" dt="2022-09-03T23:47:15.599" v="4259" actId="20577"/>
          <ac:spMkLst>
            <pc:docMk/>
            <pc:sldMk cId="1059455846" sldId="408"/>
            <ac:spMk id="2" creationId="{E46D6E2B-F30E-5513-8C65-E0FA13D25E28}"/>
          </ac:spMkLst>
        </pc:spChg>
        <pc:spChg chg="mod">
          <ac:chgData name="Abigail Glisson" userId="8316c44f8a80aa6e" providerId="LiveId" clId="{D5D7872E-0FBA-48CF-92D0-D9062B3E3946}" dt="2022-09-03T23:50:01.270" v="4625" actId="20577"/>
          <ac:spMkLst>
            <pc:docMk/>
            <pc:sldMk cId="1059455846" sldId="408"/>
            <ac:spMk id="3" creationId="{A80EE568-16B7-B6EF-12A2-BF5E7AEEC689}"/>
          </ac:spMkLst>
        </pc:spChg>
        <pc:spChg chg="del">
          <ac:chgData name="Abigail Glisson" userId="8316c44f8a80aa6e" providerId="LiveId" clId="{D5D7872E-0FBA-48CF-92D0-D9062B3E3946}" dt="2022-09-04T00:02:38.325" v="6094" actId="478"/>
          <ac:spMkLst>
            <pc:docMk/>
            <pc:sldMk cId="1059455846" sldId="408"/>
            <ac:spMk id="4" creationId="{141234C4-9E54-7B7C-ACC9-6101B551C0CC}"/>
          </ac:spMkLst>
        </pc:spChg>
        <pc:spChg chg="del">
          <ac:chgData name="Abigail Glisson" userId="8316c44f8a80aa6e" providerId="LiveId" clId="{D5D7872E-0FBA-48CF-92D0-D9062B3E3946}" dt="2022-09-04T00:02:38.325" v="6094" actId="478"/>
          <ac:spMkLst>
            <pc:docMk/>
            <pc:sldMk cId="1059455846" sldId="408"/>
            <ac:spMk id="5" creationId="{EE7B3251-1AF5-BF4B-4209-4BC97154BF30}"/>
          </ac:spMkLst>
        </pc:spChg>
        <pc:spChg chg="add mod">
          <ac:chgData name="Abigail Glisson" userId="8316c44f8a80aa6e" providerId="LiveId" clId="{D5D7872E-0FBA-48CF-92D0-D9062B3E3946}" dt="2022-09-04T00:02:39.129" v="6095"/>
          <ac:spMkLst>
            <pc:docMk/>
            <pc:sldMk cId="1059455846" sldId="408"/>
            <ac:spMk id="7" creationId="{22E29863-7489-22F3-5B5E-C952EAF2A9F3}"/>
          </ac:spMkLst>
        </pc:spChg>
        <pc:spChg chg="add mod">
          <ac:chgData name="Abigail Glisson" userId="8316c44f8a80aa6e" providerId="LiveId" clId="{D5D7872E-0FBA-48CF-92D0-D9062B3E3946}" dt="2022-09-04T00:02:39.129" v="6095"/>
          <ac:spMkLst>
            <pc:docMk/>
            <pc:sldMk cId="1059455846" sldId="408"/>
            <ac:spMk id="8" creationId="{AED575DC-97A2-98CD-BDA0-A98C47689499}"/>
          </ac:spMkLst>
        </pc:spChg>
        <pc:picChg chg="del">
          <ac:chgData name="Abigail Glisson" userId="8316c44f8a80aa6e" providerId="LiveId" clId="{D5D7872E-0FBA-48CF-92D0-D9062B3E3946}" dt="2022-09-03T23:47:23.040" v="4262" actId="478"/>
          <ac:picMkLst>
            <pc:docMk/>
            <pc:sldMk cId="1059455846" sldId="408"/>
            <ac:picMk id="1028" creationId="{940AF60C-EBB0-B10F-5CA6-F8F1DC05F0BE}"/>
          </ac:picMkLst>
        </pc:picChg>
        <pc:picChg chg="del">
          <ac:chgData name="Abigail Glisson" userId="8316c44f8a80aa6e" providerId="LiveId" clId="{D5D7872E-0FBA-48CF-92D0-D9062B3E3946}" dt="2022-09-03T23:47:22.401" v="4261" actId="478"/>
          <ac:picMkLst>
            <pc:docMk/>
            <pc:sldMk cId="1059455846" sldId="408"/>
            <ac:picMk id="1030" creationId="{528E3013-8666-F56C-E5F3-5CBC172D58CE}"/>
          </ac:picMkLst>
        </pc:picChg>
        <pc:picChg chg="del">
          <ac:chgData name="Abigail Glisson" userId="8316c44f8a80aa6e" providerId="LiveId" clId="{D5D7872E-0FBA-48CF-92D0-D9062B3E3946}" dt="2022-09-03T23:47:21.681" v="4260" actId="478"/>
          <ac:picMkLst>
            <pc:docMk/>
            <pc:sldMk cId="1059455846" sldId="408"/>
            <ac:picMk id="1032" creationId="{4082B846-A37C-2BD7-6F31-F2036B4A7617}"/>
          </ac:picMkLst>
        </pc:picChg>
      </pc:sldChg>
      <pc:sldChg chg="addSp delSp modSp add mod">
        <pc:chgData name="Abigail Glisson" userId="8316c44f8a80aa6e" providerId="LiveId" clId="{D5D7872E-0FBA-48CF-92D0-D9062B3E3946}" dt="2022-09-04T00:02:43.641" v="6097"/>
        <pc:sldMkLst>
          <pc:docMk/>
          <pc:sldMk cId="1169157350" sldId="409"/>
        </pc:sldMkLst>
        <pc:spChg chg="mod">
          <ac:chgData name="Abigail Glisson" userId="8316c44f8a80aa6e" providerId="LiveId" clId="{D5D7872E-0FBA-48CF-92D0-D9062B3E3946}" dt="2022-09-03T23:51:04.150" v="4694" actId="20577"/>
          <ac:spMkLst>
            <pc:docMk/>
            <pc:sldMk cId="1169157350" sldId="409"/>
            <ac:spMk id="2" creationId="{E46D6E2B-F30E-5513-8C65-E0FA13D25E28}"/>
          </ac:spMkLst>
        </pc:spChg>
        <pc:spChg chg="mod">
          <ac:chgData name="Abigail Glisson" userId="8316c44f8a80aa6e" providerId="LiveId" clId="{D5D7872E-0FBA-48CF-92D0-D9062B3E3946}" dt="2022-09-03T23:55:25.610" v="5092" actId="20577"/>
          <ac:spMkLst>
            <pc:docMk/>
            <pc:sldMk cId="1169157350" sldId="409"/>
            <ac:spMk id="3" creationId="{A80EE568-16B7-B6EF-12A2-BF5E7AEEC689}"/>
          </ac:spMkLst>
        </pc:spChg>
        <pc:spChg chg="del">
          <ac:chgData name="Abigail Glisson" userId="8316c44f8a80aa6e" providerId="LiveId" clId="{D5D7872E-0FBA-48CF-92D0-D9062B3E3946}" dt="2022-09-04T00:02:43.273" v="6096" actId="478"/>
          <ac:spMkLst>
            <pc:docMk/>
            <pc:sldMk cId="1169157350" sldId="409"/>
            <ac:spMk id="4" creationId="{141234C4-9E54-7B7C-ACC9-6101B551C0CC}"/>
          </ac:spMkLst>
        </pc:spChg>
        <pc:spChg chg="del">
          <ac:chgData name="Abigail Glisson" userId="8316c44f8a80aa6e" providerId="LiveId" clId="{D5D7872E-0FBA-48CF-92D0-D9062B3E3946}" dt="2022-09-04T00:02:43.273" v="6096" actId="478"/>
          <ac:spMkLst>
            <pc:docMk/>
            <pc:sldMk cId="1169157350" sldId="409"/>
            <ac:spMk id="5" creationId="{EE7B3251-1AF5-BF4B-4209-4BC97154BF30}"/>
          </ac:spMkLst>
        </pc:spChg>
        <pc:spChg chg="add mod">
          <ac:chgData name="Abigail Glisson" userId="8316c44f8a80aa6e" providerId="LiveId" clId="{D5D7872E-0FBA-48CF-92D0-D9062B3E3946}" dt="2022-09-04T00:02:43.641" v="6097"/>
          <ac:spMkLst>
            <pc:docMk/>
            <pc:sldMk cId="1169157350" sldId="409"/>
            <ac:spMk id="7" creationId="{B1FC6D8B-15D2-0F91-BCD8-DD57E9DE2A62}"/>
          </ac:spMkLst>
        </pc:spChg>
        <pc:spChg chg="add mod">
          <ac:chgData name="Abigail Glisson" userId="8316c44f8a80aa6e" providerId="LiveId" clId="{D5D7872E-0FBA-48CF-92D0-D9062B3E3946}" dt="2022-09-04T00:02:43.641" v="6097"/>
          <ac:spMkLst>
            <pc:docMk/>
            <pc:sldMk cId="1169157350" sldId="409"/>
            <ac:spMk id="8" creationId="{0E0CC3F8-7E73-B3C4-A304-E1E383AE6C4E}"/>
          </ac:spMkLst>
        </pc:spChg>
      </pc:sldChg>
      <pc:sldChg chg="addSp delSp modSp add mod modClrScheme chgLayout">
        <pc:chgData name="Abigail Glisson" userId="8316c44f8a80aa6e" providerId="LiveId" clId="{D5D7872E-0FBA-48CF-92D0-D9062B3E3946}" dt="2022-09-04T00:04:00.828" v="6113"/>
        <pc:sldMkLst>
          <pc:docMk/>
          <pc:sldMk cId="1634480336" sldId="410"/>
        </pc:sldMkLst>
        <pc:spChg chg="mod ord">
          <ac:chgData name="Abigail Glisson" userId="8316c44f8a80aa6e" providerId="LiveId" clId="{D5D7872E-0FBA-48CF-92D0-D9062B3E3946}" dt="2022-09-04T00:03:18.095" v="6103" actId="700"/>
          <ac:spMkLst>
            <pc:docMk/>
            <pc:sldMk cId="1634480336" sldId="410"/>
            <ac:spMk id="2" creationId="{E46D6E2B-F30E-5513-8C65-E0FA13D25E28}"/>
          </ac:spMkLst>
        </pc:spChg>
        <pc:spChg chg="mod ord">
          <ac:chgData name="Abigail Glisson" userId="8316c44f8a80aa6e" providerId="LiveId" clId="{D5D7872E-0FBA-48CF-92D0-D9062B3E3946}" dt="2022-09-04T00:03:45.150" v="6109" actId="1076"/>
          <ac:spMkLst>
            <pc:docMk/>
            <pc:sldMk cId="1634480336" sldId="410"/>
            <ac:spMk id="3" creationId="{A80EE568-16B7-B6EF-12A2-BF5E7AEEC689}"/>
          </ac:spMkLst>
        </pc:spChg>
        <pc:spChg chg="del">
          <ac:chgData name="Abigail Glisson" userId="8316c44f8a80aa6e" providerId="LiveId" clId="{D5D7872E-0FBA-48CF-92D0-D9062B3E3946}" dt="2022-09-04T00:02:50.451" v="6098" actId="478"/>
          <ac:spMkLst>
            <pc:docMk/>
            <pc:sldMk cId="1634480336" sldId="410"/>
            <ac:spMk id="4" creationId="{141234C4-9E54-7B7C-ACC9-6101B551C0CC}"/>
          </ac:spMkLst>
        </pc:spChg>
        <pc:spChg chg="del">
          <ac:chgData name="Abigail Glisson" userId="8316c44f8a80aa6e" providerId="LiveId" clId="{D5D7872E-0FBA-48CF-92D0-D9062B3E3946}" dt="2022-09-04T00:02:50.451" v="6098" actId="478"/>
          <ac:spMkLst>
            <pc:docMk/>
            <pc:sldMk cId="1634480336" sldId="410"/>
            <ac:spMk id="5" creationId="{EE7B3251-1AF5-BF4B-4209-4BC97154BF30}"/>
          </ac:spMkLst>
        </pc:spChg>
        <pc:spChg chg="mod ord">
          <ac:chgData name="Abigail Glisson" userId="8316c44f8a80aa6e" providerId="LiveId" clId="{D5D7872E-0FBA-48CF-92D0-D9062B3E3946}" dt="2022-09-04T00:03:18.095" v="6103" actId="700"/>
          <ac:spMkLst>
            <pc:docMk/>
            <pc:sldMk cId="1634480336" sldId="410"/>
            <ac:spMk id="6" creationId="{864E9FE3-F751-A517-D82E-98DD9B206E07}"/>
          </ac:spMkLst>
        </pc:spChg>
        <pc:spChg chg="add mod ord">
          <ac:chgData name="Abigail Glisson" userId="8316c44f8a80aa6e" providerId="LiveId" clId="{D5D7872E-0FBA-48CF-92D0-D9062B3E3946}" dt="2022-09-04T00:03:52.797" v="6112" actId="1076"/>
          <ac:spMkLst>
            <pc:docMk/>
            <pc:sldMk cId="1634480336" sldId="410"/>
            <ac:spMk id="7" creationId="{2B934AE7-B8D8-B3E6-C86F-F099974A842F}"/>
          </ac:spMkLst>
        </pc:spChg>
        <pc:spChg chg="add mod">
          <ac:chgData name="Abigail Glisson" userId="8316c44f8a80aa6e" providerId="LiveId" clId="{D5D7872E-0FBA-48CF-92D0-D9062B3E3946}" dt="2022-09-04T00:04:00.828" v="6113"/>
          <ac:spMkLst>
            <pc:docMk/>
            <pc:sldMk cId="1634480336" sldId="410"/>
            <ac:spMk id="8" creationId="{04373116-B0DD-0003-A31D-9C4BF5F53994}"/>
          </ac:spMkLst>
        </pc:spChg>
        <pc:spChg chg="add mod">
          <ac:chgData name="Abigail Glisson" userId="8316c44f8a80aa6e" providerId="LiveId" clId="{D5D7872E-0FBA-48CF-92D0-D9062B3E3946}" dt="2022-09-04T00:04:00.828" v="6113"/>
          <ac:spMkLst>
            <pc:docMk/>
            <pc:sldMk cId="1634480336" sldId="410"/>
            <ac:spMk id="9" creationId="{DC4D80AA-E180-1C13-E43E-D6D0C8A465D7}"/>
          </ac:spMkLst>
        </pc:spChg>
      </pc:sldChg>
      <pc:sldChg chg="addSp delSp modSp new mod setBg modClrScheme chgLayout">
        <pc:chgData name="Abigail Glisson" userId="8316c44f8a80aa6e" providerId="LiveId" clId="{D5D7872E-0FBA-48CF-92D0-D9062B3E3946}" dt="2022-09-04T00:08:52.246" v="6403" actId="20577"/>
        <pc:sldMkLst>
          <pc:docMk/>
          <pc:sldMk cId="2658624139" sldId="411"/>
        </pc:sldMkLst>
        <pc:spChg chg="mod ord">
          <ac:chgData name="Abigail Glisson" userId="8316c44f8a80aa6e" providerId="LiveId" clId="{D5D7872E-0FBA-48CF-92D0-D9062B3E3946}" dt="2022-09-04T00:08:06.191" v="6332" actId="26606"/>
          <ac:spMkLst>
            <pc:docMk/>
            <pc:sldMk cId="2658624139" sldId="411"/>
            <ac:spMk id="2" creationId="{96CE8826-8060-AC09-EBC4-BD3D81D04CC5}"/>
          </ac:spMkLst>
        </pc:spChg>
        <pc:spChg chg="del mod ord">
          <ac:chgData name="Abigail Glisson" userId="8316c44f8a80aa6e" providerId="LiveId" clId="{D5D7872E-0FBA-48CF-92D0-D9062B3E3946}" dt="2022-09-04T00:04:28.940" v="6136" actId="700"/>
          <ac:spMkLst>
            <pc:docMk/>
            <pc:sldMk cId="2658624139" sldId="411"/>
            <ac:spMk id="3" creationId="{03871AB2-81A0-25DE-A0D2-5EE67D3BD764}"/>
          </ac:spMkLst>
        </pc:spChg>
        <pc:spChg chg="del">
          <ac:chgData name="Abigail Glisson" userId="8316c44f8a80aa6e" providerId="LiveId" clId="{D5D7872E-0FBA-48CF-92D0-D9062B3E3946}" dt="2022-09-04T00:04:28.940" v="6136" actId="700"/>
          <ac:spMkLst>
            <pc:docMk/>
            <pc:sldMk cId="2658624139" sldId="411"/>
            <ac:spMk id="4" creationId="{BF8E5F27-BA6C-6302-6461-7E91545F1687}"/>
          </ac:spMkLst>
        </pc:spChg>
        <pc:spChg chg="del mod ord">
          <ac:chgData name="Abigail Glisson" userId="8316c44f8a80aa6e" providerId="LiveId" clId="{D5D7872E-0FBA-48CF-92D0-D9062B3E3946}" dt="2022-09-04T00:04:40.216" v="6137" actId="478"/>
          <ac:spMkLst>
            <pc:docMk/>
            <pc:sldMk cId="2658624139" sldId="411"/>
            <ac:spMk id="5" creationId="{A6CE48F4-6F9D-ECCC-B2F3-3D1BCFE2FE97}"/>
          </ac:spMkLst>
        </pc:spChg>
        <pc:spChg chg="del mod ord">
          <ac:chgData name="Abigail Glisson" userId="8316c44f8a80aa6e" providerId="LiveId" clId="{D5D7872E-0FBA-48CF-92D0-D9062B3E3946}" dt="2022-09-04T00:04:40.216" v="6137" actId="478"/>
          <ac:spMkLst>
            <pc:docMk/>
            <pc:sldMk cId="2658624139" sldId="411"/>
            <ac:spMk id="6" creationId="{E534F446-CB7A-230F-58A7-99F310659FB5}"/>
          </ac:spMkLst>
        </pc:spChg>
        <pc:spChg chg="mod ord">
          <ac:chgData name="Abigail Glisson" userId="8316c44f8a80aa6e" providerId="LiveId" clId="{D5D7872E-0FBA-48CF-92D0-D9062B3E3946}" dt="2022-09-04T00:08:06.191" v="6332" actId="26606"/>
          <ac:spMkLst>
            <pc:docMk/>
            <pc:sldMk cId="2658624139" sldId="411"/>
            <ac:spMk id="7" creationId="{1ED00AB3-F4A6-B676-5E11-6E9543655A8F}"/>
          </ac:spMkLst>
        </pc:spChg>
        <pc:spChg chg="add mod ord">
          <ac:chgData name="Abigail Glisson" userId="8316c44f8a80aa6e" providerId="LiveId" clId="{D5D7872E-0FBA-48CF-92D0-D9062B3E3946}" dt="2022-09-04T00:08:52.246" v="6403" actId="20577"/>
          <ac:spMkLst>
            <pc:docMk/>
            <pc:sldMk cId="2658624139" sldId="411"/>
            <ac:spMk id="8" creationId="{31062257-BB4F-828E-5002-F666E0A89720}"/>
          </ac:spMkLst>
        </pc:spChg>
        <pc:spChg chg="add mod">
          <ac:chgData name="Abigail Glisson" userId="8316c44f8a80aa6e" providerId="LiveId" clId="{D5D7872E-0FBA-48CF-92D0-D9062B3E3946}" dt="2022-09-04T00:08:06.191" v="6332" actId="26606"/>
          <ac:spMkLst>
            <pc:docMk/>
            <pc:sldMk cId="2658624139" sldId="411"/>
            <ac:spMk id="9" creationId="{86C48984-BB45-BDD9-9E76-74CD8D4640B2}"/>
          </ac:spMkLst>
        </pc:spChg>
        <pc:spChg chg="add mod">
          <ac:chgData name="Abigail Glisson" userId="8316c44f8a80aa6e" providerId="LiveId" clId="{D5D7872E-0FBA-48CF-92D0-D9062B3E3946}" dt="2022-09-04T00:08:06.191" v="6332" actId="26606"/>
          <ac:spMkLst>
            <pc:docMk/>
            <pc:sldMk cId="2658624139" sldId="411"/>
            <ac:spMk id="10" creationId="{36524DCC-5B09-AF47-A8AD-749398F8655C}"/>
          </ac:spMkLst>
        </pc:spChg>
        <pc:spChg chg="add">
          <ac:chgData name="Abigail Glisson" userId="8316c44f8a80aa6e" providerId="LiveId" clId="{D5D7872E-0FBA-48CF-92D0-D9062B3E3946}" dt="2022-09-04T00:08:06.191" v="6332" actId="26606"/>
          <ac:spMkLst>
            <pc:docMk/>
            <pc:sldMk cId="2658624139" sldId="411"/>
            <ac:spMk id="16" creationId="{A5931BE0-4B93-4D6C-878E-ACC59D6B4587}"/>
          </ac:spMkLst>
        </pc:spChg>
        <pc:spChg chg="add">
          <ac:chgData name="Abigail Glisson" userId="8316c44f8a80aa6e" providerId="LiveId" clId="{D5D7872E-0FBA-48CF-92D0-D9062B3E3946}" dt="2022-09-04T00:08:06.191" v="6332" actId="26606"/>
          <ac:spMkLst>
            <pc:docMk/>
            <pc:sldMk cId="2658624139" sldId="411"/>
            <ac:spMk id="18" creationId="{6FF3A87B-2255-45E0-A551-C11FAF93290C}"/>
          </ac:spMkLst>
        </pc:spChg>
        <pc:picChg chg="add">
          <ac:chgData name="Abigail Glisson" userId="8316c44f8a80aa6e" providerId="LiveId" clId="{D5D7872E-0FBA-48CF-92D0-D9062B3E3946}" dt="2022-09-04T00:08:06.191" v="6332" actId="26606"/>
          <ac:picMkLst>
            <pc:docMk/>
            <pc:sldMk cId="2658624139" sldId="411"/>
            <ac:picMk id="12" creationId="{75E81561-18DB-F8E2-9BE7-F44D8B0F38DA}"/>
          </ac:picMkLst>
        </pc:picChg>
      </pc:sldChg>
      <pc:sldChg chg="addSp delSp modSp add mod">
        <pc:chgData name="Abigail Glisson" userId="8316c44f8a80aa6e" providerId="LiveId" clId="{D5D7872E-0FBA-48CF-92D0-D9062B3E3946}" dt="2022-09-04T00:13:45.940" v="6691" actId="20577"/>
        <pc:sldMkLst>
          <pc:docMk/>
          <pc:sldMk cId="2630973511" sldId="412"/>
        </pc:sldMkLst>
        <pc:spChg chg="mod">
          <ac:chgData name="Abigail Glisson" userId="8316c44f8a80aa6e" providerId="LiveId" clId="{D5D7872E-0FBA-48CF-92D0-D9062B3E3946}" dt="2022-09-04T00:09:23.023" v="6425" actId="26606"/>
          <ac:spMkLst>
            <pc:docMk/>
            <pc:sldMk cId="2630973511" sldId="412"/>
            <ac:spMk id="2" creationId="{96CE8826-8060-AC09-EBC4-BD3D81D04CC5}"/>
          </ac:spMkLst>
        </pc:spChg>
        <pc:spChg chg="mod">
          <ac:chgData name="Abigail Glisson" userId="8316c44f8a80aa6e" providerId="LiveId" clId="{D5D7872E-0FBA-48CF-92D0-D9062B3E3946}" dt="2022-09-04T00:13:45.940" v="6691" actId="20577"/>
          <ac:spMkLst>
            <pc:docMk/>
            <pc:sldMk cId="2630973511" sldId="412"/>
            <ac:spMk id="8" creationId="{31062257-BB4F-828E-5002-F666E0A89720}"/>
          </ac:spMkLst>
        </pc:spChg>
        <pc:spChg chg="del">
          <ac:chgData name="Abigail Glisson" userId="8316c44f8a80aa6e" providerId="LiveId" clId="{D5D7872E-0FBA-48CF-92D0-D9062B3E3946}" dt="2022-09-04T00:09:23.023" v="6425" actId="26606"/>
          <ac:spMkLst>
            <pc:docMk/>
            <pc:sldMk cId="2630973511" sldId="412"/>
            <ac:spMk id="16" creationId="{A5931BE0-4B93-4D6C-878E-ACC59D6B4587}"/>
          </ac:spMkLst>
        </pc:spChg>
        <pc:spChg chg="del">
          <ac:chgData name="Abigail Glisson" userId="8316c44f8a80aa6e" providerId="LiveId" clId="{D5D7872E-0FBA-48CF-92D0-D9062B3E3946}" dt="2022-09-04T00:09:23.023" v="6425" actId="26606"/>
          <ac:spMkLst>
            <pc:docMk/>
            <pc:sldMk cId="2630973511" sldId="412"/>
            <ac:spMk id="18" creationId="{6FF3A87B-2255-45E0-A551-C11FAF93290C}"/>
          </ac:spMkLst>
        </pc:spChg>
        <pc:spChg chg="add del">
          <ac:chgData name="Abigail Glisson" userId="8316c44f8a80aa6e" providerId="LiveId" clId="{D5D7872E-0FBA-48CF-92D0-D9062B3E3946}" dt="2022-09-04T00:11:45.581" v="6433" actId="26606"/>
          <ac:spMkLst>
            <pc:docMk/>
            <pc:sldMk cId="2630973511" sldId="412"/>
            <ac:spMk id="23" creationId="{A5931BE0-4B93-4D6C-878E-ACC59D6B4587}"/>
          </ac:spMkLst>
        </pc:spChg>
        <pc:spChg chg="add">
          <ac:chgData name="Abigail Glisson" userId="8316c44f8a80aa6e" providerId="LiveId" clId="{D5D7872E-0FBA-48CF-92D0-D9062B3E3946}" dt="2022-09-04T00:11:45.581" v="6433" actId="26606"/>
          <ac:spMkLst>
            <pc:docMk/>
            <pc:sldMk cId="2630973511" sldId="412"/>
            <ac:spMk id="33" creationId="{A5931BE0-4B93-4D6C-878E-ACC59D6B4587}"/>
          </ac:spMkLst>
        </pc:spChg>
        <pc:spChg chg="add">
          <ac:chgData name="Abigail Glisson" userId="8316c44f8a80aa6e" providerId="LiveId" clId="{D5D7872E-0FBA-48CF-92D0-D9062B3E3946}" dt="2022-09-04T00:11:45.581" v="6433" actId="26606"/>
          <ac:spMkLst>
            <pc:docMk/>
            <pc:sldMk cId="2630973511" sldId="412"/>
            <ac:spMk id="39" creationId="{3E6AA126-9DDC-4FBE-AEE6-8D0E982B0E2C}"/>
          </ac:spMkLst>
        </pc:spChg>
        <pc:grpChg chg="add del">
          <ac:chgData name="Abigail Glisson" userId="8316c44f8a80aa6e" providerId="LiveId" clId="{D5D7872E-0FBA-48CF-92D0-D9062B3E3946}" dt="2022-09-04T00:11:45.581" v="6433" actId="26606"/>
          <ac:grpSpMkLst>
            <pc:docMk/>
            <pc:sldMk cId="2630973511" sldId="412"/>
            <ac:grpSpMk id="25" creationId="{D0342557-9691-41B1-9FFF-027845ED041F}"/>
          </ac:grpSpMkLst>
        </pc:grpChg>
        <pc:grpChg chg="add">
          <ac:chgData name="Abigail Glisson" userId="8316c44f8a80aa6e" providerId="LiveId" clId="{D5D7872E-0FBA-48CF-92D0-D9062B3E3946}" dt="2022-09-04T00:11:45.581" v="6433" actId="26606"/>
          <ac:grpSpMkLst>
            <pc:docMk/>
            <pc:sldMk cId="2630973511" sldId="412"/>
            <ac:grpSpMk id="35" creationId="{11F8F457-0192-4F9A-9EEF-D784521FAC11}"/>
          </ac:grpSpMkLst>
        </pc:grpChg>
        <pc:picChg chg="add mod ord">
          <ac:chgData name="Abigail Glisson" userId="8316c44f8a80aa6e" providerId="LiveId" clId="{D5D7872E-0FBA-48CF-92D0-D9062B3E3946}" dt="2022-09-04T00:11:45.581" v="6433" actId="26606"/>
          <ac:picMkLst>
            <pc:docMk/>
            <pc:sldMk cId="2630973511" sldId="412"/>
            <ac:picMk id="4" creationId="{FB7F20EB-3D68-0DE6-DD54-B1B5995300DE}"/>
          </ac:picMkLst>
        </pc:picChg>
        <pc:picChg chg="del mod ord">
          <ac:chgData name="Abigail Glisson" userId="8316c44f8a80aa6e" providerId="LiveId" clId="{D5D7872E-0FBA-48CF-92D0-D9062B3E3946}" dt="2022-09-04T00:11:42.731" v="6432" actId="478"/>
          <ac:picMkLst>
            <pc:docMk/>
            <pc:sldMk cId="2630973511" sldId="412"/>
            <ac:picMk id="12" creationId="{75E81561-18DB-F8E2-9BE7-F44D8B0F38DA}"/>
          </ac:picMkLst>
        </pc:picChg>
      </pc:sldChg>
      <pc:sldChg chg="addSp delSp modSp add mod">
        <pc:chgData name="Abigail Glisson" userId="8316c44f8a80aa6e" providerId="LiveId" clId="{D5D7872E-0FBA-48CF-92D0-D9062B3E3946}" dt="2022-09-04T00:16:19.225" v="6844" actId="14100"/>
        <pc:sldMkLst>
          <pc:docMk/>
          <pc:sldMk cId="2299404523" sldId="413"/>
        </pc:sldMkLst>
        <pc:spChg chg="mod">
          <ac:chgData name="Abigail Glisson" userId="8316c44f8a80aa6e" providerId="LiveId" clId="{D5D7872E-0FBA-48CF-92D0-D9062B3E3946}" dt="2022-09-04T00:14:19.089" v="6742" actId="14100"/>
          <ac:spMkLst>
            <pc:docMk/>
            <pc:sldMk cId="2299404523" sldId="413"/>
            <ac:spMk id="2" creationId="{96CE8826-8060-AC09-EBC4-BD3D81D04CC5}"/>
          </ac:spMkLst>
        </pc:spChg>
        <pc:spChg chg="add mod">
          <ac:chgData name="Abigail Glisson" userId="8316c44f8a80aa6e" providerId="LiveId" clId="{D5D7872E-0FBA-48CF-92D0-D9062B3E3946}" dt="2022-09-04T00:16:06.629" v="6840" actId="14100"/>
          <ac:spMkLst>
            <pc:docMk/>
            <pc:sldMk cId="2299404523" sldId="413"/>
            <ac:spMk id="6" creationId="{37BC0ABD-FBF4-26FB-B505-6C86328C7BE4}"/>
          </ac:spMkLst>
        </pc:spChg>
        <pc:spChg chg="mod">
          <ac:chgData name="Abigail Glisson" userId="8316c44f8a80aa6e" providerId="LiveId" clId="{D5D7872E-0FBA-48CF-92D0-D9062B3E3946}" dt="2022-09-04T00:15:05.604" v="6836" actId="20577"/>
          <ac:spMkLst>
            <pc:docMk/>
            <pc:sldMk cId="2299404523" sldId="413"/>
            <ac:spMk id="8" creationId="{31062257-BB4F-828E-5002-F666E0A89720}"/>
          </ac:spMkLst>
        </pc:spChg>
        <pc:picChg chg="del">
          <ac:chgData name="Abigail Glisson" userId="8316c44f8a80aa6e" providerId="LiveId" clId="{D5D7872E-0FBA-48CF-92D0-D9062B3E3946}" dt="2022-09-04T00:16:07.989" v="6841" actId="478"/>
          <ac:picMkLst>
            <pc:docMk/>
            <pc:sldMk cId="2299404523" sldId="413"/>
            <ac:picMk id="4" creationId="{FB7F20EB-3D68-0DE6-DD54-B1B5995300DE}"/>
          </ac:picMkLst>
        </pc:picChg>
        <pc:picChg chg="add mod">
          <ac:chgData name="Abigail Glisson" userId="8316c44f8a80aa6e" providerId="LiveId" clId="{D5D7872E-0FBA-48CF-92D0-D9062B3E3946}" dt="2022-09-04T00:16:19.225" v="6844" actId="14100"/>
          <ac:picMkLst>
            <pc:docMk/>
            <pc:sldMk cId="2299404523" sldId="413"/>
            <ac:picMk id="5" creationId="{A6BA54FE-135E-4167-51BA-89D7CB7EB665}"/>
          </ac:picMkLst>
        </pc:picChg>
      </pc:sldChg>
      <pc:sldChg chg="addSp delSp modSp add mod">
        <pc:chgData name="Abigail Glisson" userId="8316c44f8a80aa6e" providerId="LiveId" clId="{D5D7872E-0FBA-48CF-92D0-D9062B3E3946}" dt="2022-09-04T00:17:29.974" v="6887" actId="12"/>
        <pc:sldMkLst>
          <pc:docMk/>
          <pc:sldMk cId="578447287" sldId="414"/>
        </pc:sldMkLst>
        <pc:spChg chg="mod">
          <ac:chgData name="Abigail Glisson" userId="8316c44f8a80aa6e" providerId="LiveId" clId="{D5D7872E-0FBA-48CF-92D0-D9062B3E3946}" dt="2022-09-04T00:17:13.445" v="6866" actId="26606"/>
          <ac:spMkLst>
            <pc:docMk/>
            <pc:sldMk cId="578447287" sldId="414"/>
            <ac:spMk id="2" creationId="{96CE8826-8060-AC09-EBC4-BD3D81D04CC5}"/>
          </ac:spMkLst>
        </pc:spChg>
        <pc:spChg chg="del">
          <ac:chgData name="Abigail Glisson" userId="8316c44f8a80aa6e" providerId="LiveId" clId="{D5D7872E-0FBA-48CF-92D0-D9062B3E3946}" dt="2022-09-04T00:17:09.028" v="6865" actId="478"/>
          <ac:spMkLst>
            <pc:docMk/>
            <pc:sldMk cId="578447287" sldId="414"/>
            <ac:spMk id="6" creationId="{37BC0ABD-FBF4-26FB-B505-6C86328C7BE4}"/>
          </ac:spMkLst>
        </pc:spChg>
        <pc:spChg chg="mod">
          <ac:chgData name="Abigail Glisson" userId="8316c44f8a80aa6e" providerId="LiveId" clId="{D5D7872E-0FBA-48CF-92D0-D9062B3E3946}" dt="2022-09-04T00:17:29.974" v="6887" actId="12"/>
          <ac:spMkLst>
            <pc:docMk/>
            <pc:sldMk cId="578447287" sldId="414"/>
            <ac:spMk id="8" creationId="{31062257-BB4F-828E-5002-F666E0A89720}"/>
          </ac:spMkLst>
        </pc:spChg>
        <pc:spChg chg="add mod">
          <ac:chgData name="Abigail Glisson" userId="8316c44f8a80aa6e" providerId="LiveId" clId="{D5D7872E-0FBA-48CF-92D0-D9062B3E3946}" dt="2022-09-04T00:17:13.445" v="6866" actId="26606"/>
          <ac:spMkLst>
            <pc:docMk/>
            <pc:sldMk cId="578447287" sldId="414"/>
            <ac:spMk id="11" creationId="{15ACB52E-D40C-B0FD-A1FA-75E69C2B32B1}"/>
          </ac:spMkLst>
        </pc:spChg>
        <pc:spChg chg="del">
          <ac:chgData name="Abigail Glisson" userId="8316c44f8a80aa6e" providerId="LiveId" clId="{D5D7872E-0FBA-48CF-92D0-D9062B3E3946}" dt="2022-09-04T00:17:13.445" v="6866" actId="26606"/>
          <ac:spMkLst>
            <pc:docMk/>
            <pc:sldMk cId="578447287" sldId="414"/>
            <ac:spMk id="33" creationId="{A5931BE0-4B93-4D6C-878E-ACC59D6B4587}"/>
          </ac:spMkLst>
        </pc:spChg>
        <pc:spChg chg="del">
          <ac:chgData name="Abigail Glisson" userId="8316c44f8a80aa6e" providerId="LiveId" clId="{D5D7872E-0FBA-48CF-92D0-D9062B3E3946}" dt="2022-09-04T00:17:13.445" v="6866" actId="26606"/>
          <ac:spMkLst>
            <pc:docMk/>
            <pc:sldMk cId="578447287" sldId="414"/>
            <ac:spMk id="39" creationId="{3E6AA126-9DDC-4FBE-AEE6-8D0E982B0E2C}"/>
          </ac:spMkLst>
        </pc:spChg>
        <pc:spChg chg="add">
          <ac:chgData name="Abigail Glisson" userId="8316c44f8a80aa6e" providerId="LiveId" clId="{D5D7872E-0FBA-48CF-92D0-D9062B3E3946}" dt="2022-09-04T00:17:13.445" v="6866" actId="26606"/>
          <ac:spMkLst>
            <pc:docMk/>
            <pc:sldMk cId="578447287" sldId="414"/>
            <ac:spMk id="44" creationId="{A5931BE0-4B93-4D6C-878E-ACC59D6B4587}"/>
          </ac:spMkLst>
        </pc:spChg>
        <pc:spChg chg="add">
          <ac:chgData name="Abigail Glisson" userId="8316c44f8a80aa6e" providerId="LiveId" clId="{D5D7872E-0FBA-48CF-92D0-D9062B3E3946}" dt="2022-09-04T00:17:13.445" v="6866" actId="26606"/>
          <ac:spMkLst>
            <pc:docMk/>
            <pc:sldMk cId="578447287" sldId="414"/>
            <ac:spMk id="46" creationId="{6B425BBD-042F-4CF8-A9EE-42CC14D252C9}"/>
          </ac:spMkLst>
        </pc:spChg>
        <pc:grpChg chg="del">
          <ac:chgData name="Abigail Glisson" userId="8316c44f8a80aa6e" providerId="LiveId" clId="{D5D7872E-0FBA-48CF-92D0-D9062B3E3946}" dt="2022-09-04T00:17:13.445" v="6866" actId="26606"/>
          <ac:grpSpMkLst>
            <pc:docMk/>
            <pc:sldMk cId="578447287" sldId="414"/>
            <ac:grpSpMk id="35" creationId="{11F8F457-0192-4F9A-9EEF-D784521FAC11}"/>
          </ac:grpSpMkLst>
        </pc:grpChg>
        <pc:grpChg chg="add">
          <ac:chgData name="Abigail Glisson" userId="8316c44f8a80aa6e" providerId="LiveId" clId="{D5D7872E-0FBA-48CF-92D0-D9062B3E3946}" dt="2022-09-04T00:17:13.445" v="6866" actId="26606"/>
          <ac:grpSpMkLst>
            <pc:docMk/>
            <pc:sldMk cId="578447287" sldId="414"/>
            <ac:grpSpMk id="48" creationId="{F8ED97E8-4320-4F9F-8AB2-2EC6D9FC971E}"/>
          </ac:grpSpMkLst>
        </pc:grpChg>
        <pc:grpChg chg="add">
          <ac:chgData name="Abigail Glisson" userId="8316c44f8a80aa6e" providerId="LiveId" clId="{D5D7872E-0FBA-48CF-92D0-D9062B3E3946}" dt="2022-09-04T00:17:13.445" v="6866" actId="26606"/>
          <ac:grpSpMkLst>
            <pc:docMk/>
            <pc:sldMk cId="578447287" sldId="414"/>
            <ac:grpSpMk id="52" creationId="{3F071BFC-FCD5-404E-90E6-D59655774776}"/>
          </ac:grpSpMkLst>
        </pc:grpChg>
        <pc:picChg chg="add mod ord">
          <ac:chgData name="Abigail Glisson" userId="8316c44f8a80aa6e" providerId="LiveId" clId="{D5D7872E-0FBA-48CF-92D0-D9062B3E3946}" dt="2022-09-04T00:17:13.445" v="6866" actId="26606"/>
          <ac:picMkLst>
            <pc:docMk/>
            <pc:sldMk cId="578447287" sldId="414"/>
            <ac:picMk id="4" creationId="{B09C0746-1579-4A86-F95B-2CF14CD0B669}"/>
          </ac:picMkLst>
        </pc:picChg>
        <pc:picChg chg="del">
          <ac:chgData name="Abigail Glisson" userId="8316c44f8a80aa6e" providerId="LiveId" clId="{D5D7872E-0FBA-48CF-92D0-D9062B3E3946}" dt="2022-09-04T00:17:09.028" v="6865" actId="478"/>
          <ac:picMkLst>
            <pc:docMk/>
            <pc:sldMk cId="578447287" sldId="414"/>
            <ac:picMk id="5" creationId="{A6BA54FE-135E-4167-51BA-89D7CB7EB665}"/>
          </ac:picMkLst>
        </pc:picChg>
      </pc:sldChg>
      <pc:sldChg chg="add del">
        <pc:chgData name="Abigail Glisson" userId="8316c44f8a80aa6e" providerId="LiveId" clId="{D5D7872E-0FBA-48CF-92D0-D9062B3E3946}" dt="2022-09-04T00:27:03.263" v="7729" actId="2696"/>
        <pc:sldMkLst>
          <pc:docMk/>
          <pc:sldMk cId="831942490" sldId="415"/>
        </pc:sldMkLst>
      </pc:sldChg>
      <pc:sldChg chg="addSp delSp modSp new del mod modClrScheme chgLayout">
        <pc:chgData name="Abigail Glisson" userId="8316c44f8a80aa6e" providerId="LiveId" clId="{D5D7872E-0FBA-48CF-92D0-D9062B3E3946}" dt="2022-09-04T00:26:57.986" v="7728" actId="2696"/>
        <pc:sldMkLst>
          <pc:docMk/>
          <pc:sldMk cId="2506013304" sldId="416"/>
        </pc:sldMkLst>
        <pc:spChg chg="del mod ord">
          <ac:chgData name="Abigail Glisson" userId="8316c44f8a80aa6e" providerId="LiveId" clId="{D5D7872E-0FBA-48CF-92D0-D9062B3E3946}" dt="2022-09-04T00:22:16.993" v="7135" actId="700"/>
          <ac:spMkLst>
            <pc:docMk/>
            <pc:sldMk cId="2506013304" sldId="416"/>
            <ac:spMk id="2" creationId="{71A3CC41-850D-CB24-9EB6-4D483669509B}"/>
          </ac:spMkLst>
        </pc:spChg>
        <pc:spChg chg="del mod ord">
          <ac:chgData name="Abigail Glisson" userId="8316c44f8a80aa6e" providerId="LiveId" clId="{D5D7872E-0FBA-48CF-92D0-D9062B3E3946}" dt="2022-09-04T00:22:16.993" v="7135" actId="700"/>
          <ac:spMkLst>
            <pc:docMk/>
            <pc:sldMk cId="2506013304" sldId="416"/>
            <ac:spMk id="3" creationId="{E3928256-1556-5FD0-B01E-CD8CE36B59E8}"/>
          </ac:spMkLst>
        </pc:spChg>
        <pc:spChg chg="del mod ord">
          <ac:chgData name="Abigail Glisson" userId="8316c44f8a80aa6e" providerId="LiveId" clId="{D5D7872E-0FBA-48CF-92D0-D9062B3E3946}" dt="2022-09-04T00:22:16.993" v="7135" actId="700"/>
          <ac:spMkLst>
            <pc:docMk/>
            <pc:sldMk cId="2506013304" sldId="416"/>
            <ac:spMk id="4" creationId="{C80776F9-00EF-483A-3043-4AC4FFFE1FA6}"/>
          </ac:spMkLst>
        </pc:spChg>
        <pc:spChg chg="mod ord">
          <ac:chgData name="Abigail Glisson" userId="8316c44f8a80aa6e" providerId="LiveId" clId="{D5D7872E-0FBA-48CF-92D0-D9062B3E3946}" dt="2022-09-04T00:22:16.993" v="7135" actId="700"/>
          <ac:spMkLst>
            <pc:docMk/>
            <pc:sldMk cId="2506013304" sldId="416"/>
            <ac:spMk id="5" creationId="{6010CDD1-E999-0554-D72A-DC804018FC8D}"/>
          </ac:spMkLst>
        </pc:spChg>
        <pc:spChg chg="mod ord">
          <ac:chgData name="Abigail Glisson" userId="8316c44f8a80aa6e" providerId="LiveId" clId="{D5D7872E-0FBA-48CF-92D0-D9062B3E3946}" dt="2022-09-04T00:22:16.993" v="7135" actId="700"/>
          <ac:spMkLst>
            <pc:docMk/>
            <pc:sldMk cId="2506013304" sldId="416"/>
            <ac:spMk id="6" creationId="{2AFFE1C2-3994-529E-E1F5-1D22BFAA2F47}"/>
          </ac:spMkLst>
        </pc:spChg>
        <pc:spChg chg="mod ord">
          <ac:chgData name="Abigail Glisson" userId="8316c44f8a80aa6e" providerId="LiveId" clId="{D5D7872E-0FBA-48CF-92D0-D9062B3E3946}" dt="2022-09-04T00:22:16.993" v="7135" actId="700"/>
          <ac:spMkLst>
            <pc:docMk/>
            <pc:sldMk cId="2506013304" sldId="416"/>
            <ac:spMk id="7" creationId="{6488F33F-1587-3F11-6766-8CDFA9245890}"/>
          </ac:spMkLst>
        </pc:spChg>
        <pc:spChg chg="add mod ord">
          <ac:chgData name="Abigail Glisson" userId="8316c44f8a80aa6e" providerId="LiveId" clId="{D5D7872E-0FBA-48CF-92D0-D9062B3E3946}" dt="2022-09-04T00:22:22.117" v="7145" actId="20577"/>
          <ac:spMkLst>
            <pc:docMk/>
            <pc:sldMk cId="2506013304" sldId="416"/>
            <ac:spMk id="8" creationId="{A2229A1F-6410-1BF5-0031-785F89CAF79A}"/>
          </ac:spMkLst>
        </pc:spChg>
        <pc:spChg chg="add mod ord">
          <ac:chgData name="Abigail Glisson" userId="8316c44f8a80aa6e" providerId="LiveId" clId="{D5D7872E-0FBA-48CF-92D0-D9062B3E3946}" dt="2022-09-04T00:22:16.993" v="7135" actId="700"/>
          <ac:spMkLst>
            <pc:docMk/>
            <pc:sldMk cId="2506013304" sldId="416"/>
            <ac:spMk id="9" creationId="{909AD6BA-BC71-33B8-01A5-B2BC777216A8}"/>
          </ac:spMkLst>
        </pc:spChg>
        <pc:spChg chg="add mod ord">
          <ac:chgData name="Abigail Glisson" userId="8316c44f8a80aa6e" providerId="LiveId" clId="{D5D7872E-0FBA-48CF-92D0-D9062B3E3946}" dt="2022-09-04T00:22:16.993" v="7135" actId="700"/>
          <ac:spMkLst>
            <pc:docMk/>
            <pc:sldMk cId="2506013304" sldId="416"/>
            <ac:spMk id="10" creationId="{E743492F-CBBC-B513-8CB3-E32A296B4F68}"/>
          </ac:spMkLst>
        </pc:spChg>
        <pc:spChg chg="add mod ord">
          <ac:chgData name="Abigail Glisson" userId="8316c44f8a80aa6e" providerId="LiveId" clId="{D5D7872E-0FBA-48CF-92D0-D9062B3E3946}" dt="2022-09-04T00:22:16.993" v="7135" actId="700"/>
          <ac:spMkLst>
            <pc:docMk/>
            <pc:sldMk cId="2506013304" sldId="416"/>
            <ac:spMk id="11" creationId="{43EE46DA-35BB-0FE4-2CEE-34734D25F681}"/>
          </ac:spMkLst>
        </pc:spChg>
      </pc:sldChg>
      <pc:sldChg chg="addSp delSp modSp add mod setBg">
        <pc:chgData name="Abigail Glisson" userId="8316c44f8a80aa6e" providerId="LiveId" clId="{D5D7872E-0FBA-48CF-92D0-D9062B3E3946}" dt="2022-09-04T00:26:31.880" v="7727" actId="478"/>
        <pc:sldMkLst>
          <pc:docMk/>
          <pc:sldMk cId="1127653130" sldId="417"/>
        </pc:sldMkLst>
        <pc:spChg chg="add del mod">
          <ac:chgData name="Abigail Glisson" userId="8316c44f8a80aa6e" providerId="LiveId" clId="{D5D7872E-0FBA-48CF-92D0-D9062B3E3946}" dt="2022-09-04T00:26:31.880" v="7727" actId="478"/>
          <ac:spMkLst>
            <pc:docMk/>
            <pc:sldMk cId="1127653130" sldId="417"/>
            <ac:spMk id="3" creationId="{4ABE57B3-5768-04D7-FC2A-00BD5EF87BAD}"/>
          </ac:spMkLst>
        </pc:spChg>
        <pc:spChg chg="mod">
          <ac:chgData name="Abigail Glisson" userId="8316c44f8a80aa6e" providerId="LiveId" clId="{D5D7872E-0FBA-48CF-92D0-D9062B3E3946}" dt="2022-09-04T00:22:57.752" v="7149" actId="26606"/>
          <ac:spMkLst>
            <pc:docMk/>
            <pc:sldMk cId="1127653130" sldId="417"/>
            <ac:spMk id="4" creationId="{0C329F70-04F7-4C70-BCF8-D4371F54EF2F}"/>
          </ac:spMkLst>
        </pc:spChg>
        <pc:spChg chg="mod">
          <ac:chgData name="Abigail Glisson" userId="8316c44f8a80aa6e" providerId="LiveId" clId="{D5D7872E-0FBA-48CF-92D0-D9062B3E3946}" dt="2022-09-04T00:22:57.752" v="7149" actId="26606"/>
          <ac:spMkLst>
            <pc:docMk/>
            <pc:sldMk cId="1127653130" sldId="417"/>
            <ac:spMk id="5" creationId="{06A3302E-502D-4151-81C9-5FD6AF9596D6}"/>
          </ac:spMkLst>
        </pc:spChg>
        <pc:spChg chg="mod">
          <ac:chgData name="Abigail Glisson" userId="8316c44f8a80aa6e" providerId="LiveId" clId="{D5D7872E-0FBA-48CF-92D0-D9062B3E3946}" dt="2022-09-04T00:22:57.752" v="7149" actId="26606"/>
          <ac:spMkLst>
            <pc:docMk/>
            <pc:sldMk cId="1127653130" sldId="417"/>
            <ac:spMk id="6" creationId="{9ED907F8-C614-4D59-A03F-BF9CD5E35703}"/>
          </ac:spMkLst>
        </pc:spChg>
        <pc:spChg chg="mod">
          <ac:chgData name="Abigail Glisson" userId="8316c44f8a80aa6e" providerId="LiveId" clId="{D5D7872E-0FBA-48CF-92D0-D9062B3E3946}" dt="2022-09-04T00:26:07.309" v="7721" actId="14100"/>
          <ac:spMkLst>
            <pc:docMk/>
            <pc:sldMk cId="1127653130" sldId="417"/>
            <ac:spMk id="11" creationId="{581E8936-2270-47FE-94A4-398CB123EF90}"/>
          </ac:spMkLst>
        </pc:spChg>
        <pc:spChg chg="mod">
          <ac:chgData name="Abigail Glisson" userId="8316c44f8a80aa6e" providerId="LiveId" clId="{D5D7872E-0FBA-48CF-92D0-D9062B3E3946}" dt="2022-09-04T00:26:25.631" v="7725" actId="1076"/>
          <ac:spMkLst>
            <pc:docMk/>
            <pc:sldMk cId="1127653130" sldId="417"/>
            <ac:spMk id="13" creationId="{C0287FEC-3826-4868-8D93-52429C6156F5}"/>
          </ac:spMkLst>
        </pc:spChg>
        <pc:spChg chg="add del">
          <ac:chgData name="Abigail Glisson" userId="8316c44f8a80aa6e" providerId="LiveId" clId="{D5D7872E-0FBA-48CF-92D0-D9062B3E3946}" dt="2022-09-04T00:23:25.633" v="7180" actId="26606"/>
          <ac:spMkLst>
            <pc:docMk/>
            <pc:sldMk cId="1127653130" sldId="417"/>
            <ac:spMk id="27" creationId="{A5931BE0-4B93-4D6C-878E-ACC59D6B4587}"/>
          </ac:spMkLst>
        </pc:spChg>
        <pc:spChg chg="add del">
          <ac:chgData name="Abigail Glisson" userId="8316c44f8a80aa6e" providerId="LiveId" clId="{D5D7872E-0FBA-48CF-92D0-D9062B3E3946}" dt="2022-09-04T00:23:25.633" v="7180" actId="26606"/>
          <ac:spMkLst>
            <pc:docMk/>
            <pc:sldMk cId="1127653130" sldId="417"/>
            <ac:spMk id="29" creationId="{6B425BBD-042F-4CF8-A9EE-42CC14D252C9}"/>
          </ac:spMkLst>
        </pc:spChg>
        <pc:spChg chg="add">
          <ac:chgData name="Abigail Glisson" userId="8316c44f8a80aa6e" providerId="LiveId" clId="{D5D7872E-0FBA-48CF-92D0-D9062B3E3946}" dt="2022-09-04T00:23:25.633" v="7180" actId="26606"/>
          <ac:spMkLst>
            <pc:docMk/>
            <pc:sldMk cId="1127653130" sldId="417"/>
            <ac:spMk id="50" creationId="{A5931BE0-4B93-4D6C-878E-ACC59D6B4587}"/>
          </ac:spMkLst>
        </pc:spChg>
        <pc:spChg chg="add">
          <ac:chgData name="Abigail Glisson" userId="8316c44f8a80aa6e" providerId="LiveId" clId="{D5D7872E-0FBA-48CF-92D0-D9062B3E3946}" dt="2022-09-04T00:23:25.633" v="7180" actId="26606"/>
          <ac:spMkLst>
            <pc:docMk/>
            <pc:sldMk cId="1127653130" sldId="417"/>
            <ac:spMk id="57" creationId="{647A77D8-817B-4A9F-86AA-FE781E813DBC}"/>
          </ac:spMkLst>
        </pc:spChg>
        <pc:grpChg chg="add del">
          <ac:chgData name="Abigail Glisson" userId="8316c44f8a80aa6e" providerId="LiveId" clId="{D5D7872E-0FBA-48CF-92D0-D9062B3E3946}" dt="2022-09-04T00:23:25.633" v="7180" actId="26606"/>
          <ac:grpSpMkLst>
            <pc:docMk/>
            <pc:sldMk cId="1127653130" sldId="417"/>
            <ac:grpSpMk id="21" creationId="{3BDBC526-6DCD-4FF6-8395-D8C22E46E527}"/>
          </ac:grpSpMkLst>
        </pc:grpChg>
        <pc:grpChg chg="add del">
          <ac:chgData name="Abigail Glisson" userId="8316c44f8a80aa6e" providerId="LiveId" clId="{D5D7872E-0FBA-48CF-92D0-D9062B3E3946}" dt="2022-09-04T00:23:25.633" v="7180" actId="26606"/>
          <ac:grpSpMkLst>
            <pc:docMk/>
            <pc:sldMk cId="1127653130" sldId="417"/>
            <ac:grpSpMk id="31" creationId="{F8ED97E8-4320-4F9F-8AB2-2EC6D9FC971E}"/>
          </ac:grpSpMkLst>
        </pc:grpChg>
        <pc:grpChg chg="add del">
          <ac:chgData name="Abigail Glisson" userId="8316c44f8a80aa6e" providerId="LiveId" clId="{D5D7872E-0FBA-48CF-92D0-D9062B3E3946}" dt="2022-09-04T00:23:25.633" v="7180" actId="26606"/>
          <ac:grpSpMkLst>
            <pc:docMk/>
            <pc:sldMk cId="1127653130" sldId="417"/>
            <ac:grpSpMk id="35" creationId="{3F071BFC-FCD5-404E-90E6-D59655774776}"/>
          </ac:grpSpMkLst>
        </pc:grpChg>
        <pc:grpChg chg="add">
          <ac:chgData name="Abigail Glisson" userId="8316c44f8a80aa6e" providerId="LiveId" clId="{D5D7872E-0FBA-48CF-92D0-D9062B3E3946}" dt="2022-09-04T00:23:25.633" v="7180" actId="26606"/>
          <ac:grpSpMkLst>
            <pc:docMk/>
            <pc:sldMk cId="1127653130" sldId="417"/>
            <ac:grpSpMk id="44" creationId="{3BDBC526-6DCD-4FF6-8395-D8C22E46E527}"/>
          </ac:grpSpMkLst>
        </pc:grpChg>
        <pc:grpChg chg="add">
          <ac:chgData name="Abigail Glisson" userId="8316c44f8a80aa6e" providerId="LiveId" clId="{D5D7872E-0FBA-48CF-92D0-D9062B3E3946}" dt="2022-09-04T00:23:25.633" v="7180" actId="26606"/>
          <ac:grpSpMkLst>
            <pc:docMk/>
            <pc:sldMk cId="1127653130" sldId="417"/>
            <ac:grpSpMk id="52" creationId="{183B29DA-9BB8-4BA8-B8E1-8C2B544078C7}"/>
          </ac:grpSpMkLst>
        </pc:grpChg>
        <pc:picChg chg="add del mod ord">
          <ac:chgData name="Abigail Glisson" userId="8316c44f8a80aa6e" providerId="LiveId" clId="{D5D7872E-0FBA-48CF-92D0-D9062B3E3946}" dt="2022-09-04T00:26:31.880" v="7727" actId="478"/>
          <ac:picMkLst>
            <pc:docMk/>
            <pc:sldMk cId="1127653130" sldId="417"/>
            <ac:picMk id="16" creationId="{361E9ADB-7377-4CF1-9AE4-AEFBDEBEEEE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9/3/2022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31</a:t>
            </a:fld>
            <a:endParaRPr lang="en-US"/>
          </a:p>
        </p:txBody>
      </p:sp>
    </p:spTree>
    <p:extLst>
      <p:ext uri="{BB962C8B-B14F-4D97-AF65-F5344CB8AC3E}">
        <p14:creationId xmlns:p14="http://schemas.microsoft.com/office/powerpoint/2010/main" val="1965086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LMS prompts us to answer at least 2 Evaluation Questions, we were assigned only 1 Evaluation Question by Dr. Mo.</a:t>
            </a:r>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319510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307910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2802980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29</a:t>
            </a:fld>
            <a:endParaRPr lang="en-US"/>
          </a:p>
        </p:txBody>
      </p:sp>
    </p:spTree>
    <p:extLst>
      <p:ext uri="{BB962C8B-B14F-4D97-AF65-F5344CB8AC3E}">
        <p14:creationId xmlns:p14="http://schemas.microsoft.com/office/powerpoint/2010/main" val="3688571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30</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pxhere.com/en/photo/1566073" TargetMode="External"/><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kojects.com/2013/02/01/bike-sharing-in-south-korea/" TargetMode="External"/><Relationship Id="rId2" Type="http://schemas.openxmlformats.org/officeDocument/2006/relationships/image" Target="../media/image29.jp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ommons.wikimedia.org/wiki/File:Bay_Area_Bike_Share_launch_in_San_Jose_CA.jpg" TargetMode="External"/><Relationship Id="rId2" Type="http://schemas.openxmlformats.org/officeDocument/2006/relationships/image" Target="../media/image30.jp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github.com/aglisson6/ENTITY-Data-Science-Virtual-Academy-Final-Project" TargetMode="Externa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g"/><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526449" y="1044102"/>
            <a:ext cx="3565524" cy="2384898"/>
          </a:xfrm>
        </p:spPr>
        <p:txBody>
          <a:bodyPr anchor="b" anchorCtr="0">
            <a:normAutofit fontScale="90000"/>
          </a:bodyPr>
          <a:lstStyle/>
          <a:p>
            <a:r>
              <a:rPr lang="en-US" dirty="0"/>
              <a:t>Predicting Hourly </a:t>
            </a:r>
            <a:br>
              <a:rPr lang="en-US" dirty="0"/>
            </a:br>
            <a:r>
              <a:rPr lang="en-US" dirty="0"/>
              <a:t>Bike Sharing Rentals</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988" r="3988"/>
          <a:stretch/>
        </p:blipFill>
        <p:spPr>
          <a:xfrm>
            <a:off x="0" y="0"/>
            <a:ext cx="3436449" cy="3436449"/>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526449" y="3652782"/>
            <a:ext cx="3850466" cy="2237749"/>
          </a:xfrm>
        </p:spPr>
        <p:txBody>
          <a:bodyPr>
            <a:normAutofit lnSpcReduction="10000"/>
          </a:bodyPr>
          <a:lstStyle/>
          <a:p>
            <a:r>
              <a:rPr lang="en-US" dirty="0">
                <a:solidFill>
                  <a:schemeClr val="tx1"/>
                </a:solidFill>
              </a:rPr>
              <a:t>Abigail Glisson</a:t>
            </a:r>
          </a:p>
          <a:p>
            <a:r>
              <a:rPr lang="en-US" dirty="0">
                <a:solidFill>
                  <a:schemeClr val="tx1"/>
                </a:solidFill>
              </a:rPr>
              <a:t>Sunday, September 4, 2022</a:t>
            </a:r>
          </a:p>
          <a:p>
            <a:r>
              <a:rPr lang="en-US" dirty="0">
                <a:solidFill>
                  <a:schemeClr val="tx1"/>
                </a:solidFill>
              </a:rPr>
              <a:t>Final Project Presentation</a:t>
            </a:r>
          </a:p>
          <a:p>
            <a:r>
              <a:rPr lang="en-US" dirty="0">
                <a:solidFill>
                  <a:schemeClr val="tx1"/>
                </a:solidFill>
              </a:rPr>
              <a:t>ENTITY Data Science Virtual Academy</a:t>
            </a:r>
          </a:p>
        </p:txBody>
      </p:sp>
      <p:pic>
        <p:nvPicPr>
          <p:cNvPr id="6" name="Picture Placeholder 7" descr="Data Points Digital background">
            <a:extLst>
              <a:ext uri="{FF2B5EF4-FFF2-40B4-BE49-F238E27FC236}">
                <a16:creationId xmlns:a16="http://schemas.microsoft.com/office/drawing/2014/main" id="{4D221F04-B3EC-B5A0-74EB-8C4AA76610CA}"/>
              </a:ext>
            </a:extLst>
          </p:cNvPr>
          <p:cNvPicPr>
            <a:picLocks noChangeAspect="1"/>
          </p:cNvPicPr>
          <p:nvPr/>
        </p:nvPicPr>
        <p:blipFill rotWithShape="1">
          <a:blip r:embed="rId4">
            <a:extLst>
              <a:ext uri="{28A0092B-C50C-407E-A947-70E740481C1C}">
                <a14:useLocalDpi xmlns:a14="http://schemas.microsoft.com/office/drawing/2010/main" val="0"/>
              </a:ext>
            </a:extLst>
          </a:blip>
          <a:srcRect l="36789" t="-109" r="6961" b="109"/>
          <a:stretch/>
        </p:blipFill>
        <p:spPr>
          <a:xfrm>
            <a:off x="3431139" y="3436449"/>
            <a:ext cx="3429000" cy="3429000"/>
          </a:xfrm>
          <a:prstGeom prst="rect">
            <a:avLst/>
          </a:prstGeom>
          <a:solidFill>
            <a:schemeClr val="accent5"/>
          </a:solidFill>
        </p:spPr>
      </p:pic>
      <p:pic>
        <p:nvPicPr>
          <p:cNvPr id="10" name="Picture 2" descr="Bike Sharing Takes Over America | WIRED">
            <a:extLst>
              <a:ext uri="{FF2B5EF4-FFF2-40B4-BE49-F238E27FC236}">
                <a16:creationId xmlns:a16="http://schemas.microsoft.com/office/drawing/2014/main" id="{40F3B2DF-D99A-399E-1966-F284CAA424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03" r="17803"/>
          <a:stretch/>
        </p:blipFill>
        <p:spPr bwMode="auto">
          <a:xfrm>
            <a:off x="3431139" y="0"/>
            <a:ext cx="3436449" cy="34364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erson walking in the rain with an umbrella&#10;&#10;Description automatically generated with medium confidence">
            <a:extLst>
              <a:ext uri="{FF2B5EF4-FFF2-40B4-BE49-F238E27FC236}">
                <a16:creationId xmlns:a16="http://schemas.microsoft.com/office/drawing/2014/main" id="{B218F21C-A691-8BE0-F2FF-A01C824CE4B9}"/>
              </a:ext>
            </a:extLst>
          </p:cNvPr>
          <p:cNvPicPr>
            <a:picLocks noChangeAspect="1"/>
          </p:cNvPicPr>
          <p:nvPr/>
        </p:nvPicPr>
        <p:blipFill rotWithShape="1">
          <a:blip r:embed="rId6"/>
          <a:srcRect l="26708" r="20766"/>
          <a:stretch/>
        </p:blipFill>
        <p:spPr>
          <a:xfrm>
            <a:off x="2139" y="3429000"/>
            <a:ext cx="3436449" cy="3436449"/>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B8605C-0E5E-96A1-6A02-765ABACE6D21}"/>
              </a:ext>
            </a:extLst>
          </p:cNvPr>
          <p:cNvSpPr>
            <a:spLocks noGrp="1"/>
          </p:cNvSpPr>
          <p:nvPr>
            <p:ph type="title"/>
          </p:nvPr>
        </p:nvSpPr>
        <p:spPr>
          <a:xfrm>
            <a:off x="550862" y="549275"/>
            <a:ext cx="11091600" cy="765175"/>
          </a:xfrm>
        </p:spPr>
        <p:txBody>
          <a:bodyPr/>
          <a:lstStyle/>
          <a:p>
            <a:r>
              <a:rPr lang="en-US" dirty="0"/>
              <a:t>Data Wrangling</a:t>
            </a:r>
          </a:p>
        </p:txBody>
      </p:sp>
      <p:sp>
        <p:nvSpPr>
          <p:cNvPr id="9" name="Content Placeholder 8">
            <a:extLst>
              <a:ext uri="{FF2B5EF4-FFF2-40B4-BE49-F238E27FC236}">
                <a16:creationId xmlns:a16="http://schemas.microsoft.com/office/drawing/2014/main" id="{CA91C44C-123D-BEF9-62CF-09A13C21A040}"/>
              </a:ext>
            </a:extLst>
          </p:cNvPr>
          <p:cNvSpPr>
            <a:spLocks noGrp="1"/>
          </p:cNvSpPr>
          <p:nvPr>
            <p:ph idx="1"/>
          </p:nvPr>
        </p:nvSpPr>
        <p:spPr>
          <a:xfrm>
            <a:off x="550863" y="1314451"/>
            <a:ext cx="11090274" cy="4309109"/>
          </a:xfrm>
        </p:spPr>
        <p:txBody>
          <a:bodyPr/>
          <a:lstStyle/>
          <a:p>
            <a:r>
              <a:rPr lang="en-US" dirty="0">
                <a:solidFill>
                  <a:schemeClr val="tx1"/>
                </a:solidFill>
              </a:rPr>
              <a:t>The dataset as given was very complete – there were no null or </a:t>
            </a:r>
            <a:r>
              <a:rPr lang="en-US" dirty="0" err="1">
                <a:solidFill>
                  <a:schemeClr val="tx1"/>
                </a:solidFill>
              </a:rPr>
              <a:t>NaN</a:t>
            </a:r>
            <a:r>
              <a:rPr lang="en-US" dirty="0">
                <a:solidFill>
                  <a:schemeClr val="tx1"/>
                </a:solidFill>
              </a:rPr>
              <a:t> values in the set. </a:t>
            </a:r>
          </a:p>
          <a:p>
            <a:pPr lvl="1"/>
            <a:r>
              <a:rPr lang="en-US" dirty="0">
                <a:solidFill>
                  <a:schemeClr val="tx1"/>
                </a:solidFill>
              </a:rPr>
              <a:t>17,379 observations </a:t>
            </a:r>
            <a:r>
              <a:rPr lang="en-US" dirty="0">
                <a:solidFill>
                  <a:schemeClr val="tx1"/>
                </a:solidFill>
                <a:sym typeface="Wingdings" panose="05000000000000000000" pitchFamily="2" charset="2"/>
              </a:rPr>
              <a:t> PLENTY of data to analyze!</a:t>
            </a:r>
            <a:endParaRPr lang="en-US" dirty="0">
              <a:solidFill>
                <a:schemeClr val="tx1"/>
              </a:solidFill>
            </a:endParaRPr>
          </a:p>
          <a:p>
            <a:r>
              <a:rPr lang="en-US" dirty="0">
                <a:solidFill>
                  <a:schemeClr val="tx1"/>
                </a:solidFill>
              </a:rPr>
              <a:t>The continuous variables were given as already-normalized to a scale of 0 to 1, which is preferable for machine learning algorithms.</a:t>
            </a:r>
          </a:p>
          <a:p>
            <a:r>
              <a:rPr lang="en-US" dirty="0">
                <a:solidFill>
                  <a:schemeClr val="tx1"/>
                </a:solidFill>
              </a:rPr>
              <a:t>There was not much extraneous data to contend with.</a:t>
            </a:r>
          </a:p>
          <a:p>
            <a:pPr lvl="1"/>
            <a:r>
              <a:rPr lang="en-US" dirty="0">
                <a:solidFill>
                  <a:schemeClr val="tx1"/>
                </a:solidFill>
              </a:rPr>
              <a:t>As we proceeding in the analysis, certain variables were dropped at different times for different purposes - `</a:t>
            </a:r>
            <a:r>
              <a:rPr lang="en-US" dirty="0" err="1">
                <a:solidFill>
                  <a:schemeClr val="tx1"/>
                </a:solidFill>
              </a:rPr>
              <a:t>cnt</a:t>
            </a:r>
            <a:r>
              <a:rPr lang="en-US" dirty="0">
                <a:solidFill>
                  <a:schemeClr val="tx1"/>
                </a:solidFill>
              </a:rPr>
              <a:t>` vs ` registered` vs `casual`</a:t>
            </a:r>
          </a:p>
          <a:p>
            <a:pPr lvl="1"/>
            <a:r>
              <a:rPr lang="en-US" dirty="0">
                <a:solidFill>
                  <a:schemeClr val="tx1"/>
                </a:solidFill>
              </a:rPr>
              <a:t>`instant` was ultimately not needed</a:t>
            </a:r>
          </a:p>
        </p:txBody>
      </p:sp>
      <p:sp>
        <p:nvSpPr>
          <p:cNvPr id="7" name="Slide Number Placeholder 6">
            <a:extLst>
              <a:ext uri="{FF2B5EF4-FFF2-40B4-BE49-F238E27FC236}">
                <a16:creationId xmlns:a16="http://schemas.microsoft.com/office/drawing/2014/main" id="{740B95F8-E157-9606-291F-A2656C9B28A9}"/>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10" name="Date Placeholder 1">
            <a:extLst>
              <a:ext uri="{FF2B5EF4-FFF2-40B4-BE49-F238E27FC236}">
                <a16:creationId xmlns:a16="http://schemas.microsoft.com/office/drawing/2014/main" id="{A053F8E4-2678-5D43-343A-FADA3E5599D8}"/>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1" name="Footer Placeholder 2">
            <a:extLst>
              <a:ext uri="{FF2B5EF4-FFF2-40B4-BE49-F238E27FC236}">
                <a16:creationId xmlns:a16="http://schemas.microsoft.com/office/drawing/2014/main" id="{B32E2B64-D92F-EED1-EBF9-0CA10C5F668B}"/>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339531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B8605C-0E5E-96A1-6A02-765ABACE6D21}"/>
              </a:ext>
            </a:extLst>
          </p:cNvPr>
          <p:cNvSpPr>
            <a:spLocks noGrp="1"/>
          </p:cNvSpPr>
          <p:nvPr>
            <p:ph type="title"/>
          </p:nvPr>
        </p:nvSpPr>
        <p:spPr>
          <a:xfrm>
            <a:off x="550862" y="549275"/>
            <a:ext cx="11091600" cy="765175"/>
          </a:xfrm>
        </p:spPr>
        <p:txBody>
          <a:bodyPr/>
          <a:lstStyle/>
          <a:p>
            <a:r>
              <a:rPr lang="en-US" dirty="0"/>
              <a:t>New Variables</a:t>
            </a:r>
          </a:p>
        </p:txBody>
      </p:sp>
      <p:sp>
        <p:nvSpPr>
          <p:cNvPr id="9" name="Content Placeholder 8">
            <a:extLst>
              <a:ext uri="{FF2B5EF4-FFF2-40B4-BE49-F238E27FC236}">
                <a16:creationId xmlns:a16="http://schemas.microsoft.com/office/drawing/2014/main" id="{CA91C44C-123D-BEF9-62CF-09A13C21A040}"/>
              </a:ext>
            </a:extLst>
          </p:cNvPr>
          <p:cNvSpPr>
            <a:spLocks noGrp="1"/>
          </p:cNvSpPr>
          <p:nvPr>
            <p:ph idx="1"/>
          </p:nvPr>
        </p:nvSpPr>
        <p:spPr>
          <a:xfrm>
            <a:off x="550863" y="1314451"/>
            <a:ext cx="11090274" cy="4309109"/>
          </a:xfrm>
        </p:spPr>
        <p:txBody>
          <a:bodyPr/>
          <a:lstStyle/>
          <a:p>
            <a:r>
              <a:rPr lang="en-US" dirty="0">
                <a:solidFill>
                  <a:schemeClr val="tx1"/>
                </a:solidFill>
              </a:rPr>
              <a:t>Categorical variables with more than 2 levels were dummy coded before the analysis</a:t>
            </a:r>
          </a:p>
          <a:p>
            <a:r>
              <a:rPr lang="en-US" dirty="0">
                <a:solidFill>
                  <a:schemeClr val="tx1"/>
                </a:solidFill>
              </a:rPr>
              <a:t>We did create two new variables to include in analysis – “lag” variables which essentially used the rentals of the past 1 and 2 hours to predict the current hour</a:t>
            </a:r>
          </a:p>
        </p:txBody>
      </p:sp>
      <p:sp>
        <p:nvSpPr>
          <p:cNvPr id="7" name="Slide Number Placeholder 6">
            <a:extLst>
              <a:ext uri="{FF2B5EF4-FFF2-40B4-BE49-F238E27FC236}">
                <a16:creationId xmlns:a16="http://schemas.microsoft.com/office/drawing/2014/main" id="{740B95F8-E157-9606-291F-A2656C9B28A9}"/>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2" name="Date Placeholder 1">
            <a:extLst>
              <a:ext uri="{FF2B5EF4-FFF2-40B4-BE49-F238E27FC236}">
                <a16:creationId xmlns:a16="http://schemas.microsoft.com/office/drawing/2014/main" id="{CC369558-03EF-DCA1-4380-71676EE7F05B}"/>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3" name="Footer Placeholder 2">
            <a:extLst>
              <a:ext uri="{FF2B5EF4-FFF2-40B4-BE49-F238E27FC236}">
                <a16:creationId xmlns:a16="http://schemas.microsoft.com/office/drawing/2014/main" id="{286F43BB-A084-ACFF-CAD5-7207E2C12155}"/>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78605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B8605C-0E5E-96A1-6A02-765ABACE6D21}"/>
              </a:ext>
            </a:extLst>
          </p:cNvPr>
          <p:cNvSpPr>
            <a:spLocks noGrp="1"/>
          </p:cNvSpPr>
          <p:nvPr>
            <p:ph type="title"/>
          </p:nvPr>
        </p:nvSpPr>
        <p:spPr>
          <a:xfrm>
            <a:off x="550862" y="549275"/>
            <a:ext cx="11091600" cy="765175"/>
          </a:xfrm>
        </p:spPr>
        <p:txBody>
          <a:bodyPr/>
          <a:lstStyle/>
          <a:p>
            <a:r>
              <a:rPr lang="en-US" dirty="0"/>
              <a:t>Summary Statistics</a:t>
            </a:r>
          </a:p>
        </p:txBody>
      </p:sp>
      <p:sp>
        <p:nvSpPr>
          <p:cNvPr id="9" name="Content Placeholder 8">
            <a:extLst>
              <a:ext uri="{FF2B5EF4-FFF2-40B4-BE49-F238E27FC236}">
                <a16:creationId xmlns:a16="http://schemas.microsoft.com/office/drawing/2014/main" id="{CA91C44C-123D-BEF9-62CF-09A13C21A040}"/>
              </a:ext>
            </a:extLst>
          </p:cNvPr>
          <p:cNvSpPr>
            <a:spLocks noGrp="1"/>
          </p:cNvSpPr>
          <p:nvPr>
            <p:ph idx="1"/>
          </p:nvPr>
        </p:nvSpPr>
        <p:spPr>
          <a:xfrm>
            <a:off x="550863" y="1314451"/>
            <a:ext cx="5545137" cy="4309109"/>
          </a:xfrm>
        </p:spPr>
        <p:txBody>
          <a:bodyPr/>
          <a:lstStyle/>
          <a:p>
            <a:r>
              <a:rPr lang="en-US" dirty="0">
                <a:solidFill>
                  <a:schemeClr val="tx1"/>
                </a:solidFill>
              </a:rPr>
              <a:t>Because the continuous weather variables were pre-normalized to 0 to 1 scale, their summaries do not have much physical meaning to us.</a:t>
            </a:r>
          </a:p>
          <a:p>
            <a:r>
              <a:rPr lang="en-US" dirty="0">
                <a:solidFill>
                  <a:schemeClr val="tx1"/>
                </a:solidFill>
              </a:rPr>
              <a:t>Total data points</a:t>
            </a:r>
          </a:p>
          <a:p>
            <a:pPr lvl="1"/>
            <a:r>
              <a:rPr lang="en-US" dirty="0">
                <a:solidFill>
                  <a:schemeClr val="tx1"/>
                </a:solidFill>
              </a:rPr>
              <a:t>Original data set: 17,379</a:t>
            </a:r>
          </a:p>
          <a:p>
            <a:pPr lvl="1"/>
            <a:r>
              <a:rPr lang="en-US" dirty="0">
                <a:solidFill>
                  <a:schemeClr val="tx1"/>
                </a:solidFill>
              </a:rPr>
              <a:t>Lag-variable data set: 17,377</a:t>
            </a:r>
          </a:p>
          <a:p>
            <a:r>
              <a:rPr lang="en-US" dirty="0">
                <a:solidFill>
                  <a:schemeClr val="tx1"/>
                </a:solidFill>
              </a:rPr>
              <a:t>Because there was data collected for (nearly) every hour for two years, the year, hour, month, and season variables are nearly evenly distributed in terms of counts, though we see variation in sums</a:t>
            </a:r>
          </a:p>
        </p:txBody>
      </p:sp>
      <p:sp>
        <p:nvSpPr>
          <p:cNvPr id="7" name="Slide Number Placeholder 6">
            <a:extLst>
              <a:ext uri="{FF2B5EF4-FFF2-40B4-BE49-F238E27FC236}">
                <a16:creationId xmlns:a16="http://schemas.microsoft.com/office/drawing/2014/main" id="{740B95F8-E157-9606-291F-A2656C9B28A9}"/>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3" name="Picture 2" descr="Chart, bar chart&#10;&#10;Description automatically generated">
            <a:extLst>
              <a:ext uri="{FF2B5EF4-FFF2-40B4-BE49-F238E27FC236}">
                <a16:creationId xmlns:a16="http://schemas.microsoft.com/office/drawing/2014/main" id="{4EC15037-4E35-A91D-2BBA-9FCC54CAD14F}"/>
              </a:ext>
            </a:extLst>
          </p:cNvPr>
          <p:cNvPicPr>
            <a:picLocks noChangeAspect="1"/>
          </p:cNvPicPr>
          <p:nvPr/>
        </p:nvPicPr>
        <p:blipFill>
          <a:blip r:embed="rId2"/>
          <a:stretch>
            <a:fillRect/>
          </a:stretch>
        </p:blipFill>
        <p:spPr>
          <a:xfrm>
            <a:off x="6528799" y="549275"/>
            <a:ext cx="4411981" cy="2641927"/>
          </a:xfrm>
          <a:prstGeom prst="rect">
            <a:avLst/>
          </a:prstGeom>
        </p:spPr>
      </p:pic>
      <p:pic>
        <p:nvPicPr>
          <p:cNvPr id="10" name="Picture 9" descr="Chart, bar chart&#10;&#10;Description automatically generated">
            <a:extLst>
              <a:ext uri="{FF2B5EF4-FFF2-40B4-BE49-F238E27FC236}">
                <a16:creationId xmlns:a16="http://schemas.microsoft.com/office/drawing/2014/main" id="{EEF3A5B1-6F9C-3CFB-57EB-07BE1D3BC65E}"/>
              </a:ext>
            </a:extLst>
          </p:cNvPr>
          <p:cNvPicPr>
            <a:picLocks noChangeAspect="1"/>
          </p:cNvPicPr>
          <p:nvPr/>
        </p:nvPicPr>
        <p:blipFill>
          <a:blip r:embed="rId3"/>
          <a:stretch>
            <a:fillRect/>
          </a:stretch>
        </p:blipFill>
        <p:spPr>
          <a:xfrm>
            <a:off x="6524459" y="3429000"/>
            <a:ext cx="4416321" cy="3155156"/>
          </a:xfrm>
          <a:prstGeom prst="rect">
            <a:avLst/>
          </a:prstGeom>
        </p:spPr>
      </p:pic>
      <p:sp>
        <p:nvSpPr>
          <p:cNvPr id="13" name="Date Placeholder 1">
            <a:extLst>
              <a:ext uri="{FF2B5EF4-FFF2-40B4-BE49-F238E27FC236}">
                <a16:creationId xmlns:a16="http://schemas.microsoft.com/office/drawing/2014/main" id="{30AE8B19-EB6D-D0F9-0FBD-7875A85C1246}"/>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4" name="Footer Placeholder 2">
            <a:extLst>
              <a:ext uri="{FF2B5EF4-FFF2-40B4-BE49-F238E27FC236}">
                <a16:creationId xmlns:a16="http://schemas.microsoft.com/office/drawing/2014/main" id="{21F95091-9F73-842C-B724-031B69878AFF}"/>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180833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Summary of Dependent Variables</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735453242"/>
              </p:ext>
            </p:extLst>
          </p:nvPr>
        </p:nvGraphicFramePr>
        <p:xfrm>
          <a:off x="1279366" y="1881275"/>
          <a:ext cx="9633268" cy="3259140"/>
        </p:xfrm>
        <a:graphic>
          <a:graphicData uri="http://schemas.openxmlformats.org/drawingml/2006/table">
            <a:tbl>
              <a:tblPr firstRow="1" bandRow="1">
                <a:tableStyleId>{7DF18680-E054-41AD-8BC1-D1AEF772440D}</a:tableStyleId>
              </a:tblPr>
              <a:tblGrid>
                <a:gridCol w="2408317">
                  <a:extLst>
                    <a:ext uri="{9D8B030D-6E8A-4147-A177-3AD203B41FA5}">
                      <a16:colId xmlns:a16="http://schemas.microsoft.com/office/drawing/2014/main" val="562691606"/>
                    </a:ext>
                  </a:extLst>
                </a:gridCol>
                <a:gridCol w="2408317">
                  <a:extLst>
                    <a:ext uri="{9D8B030D-6E8A-4147-A177-3AD203B41FA5}">
                      <a16:colId xmlns:a16="http://schemas.microsoft.com/office/drawing/2014/main" val="3970149589"/>
                    </a:ext>
                  </a:extLst>
                </a:gridCol>
                <a:gridCol w="2408317">
                  <a:extLst>
                    <a:ext uri="{9D8B030D-6E8A-4147-A177-3AD203B41FA5}">
                      <a16:colId xmlns:a16="http://schemas.microsoft.com/office/drawing/2014/main" val="1552287268"/>
                    </a:ext>
                  </a:extLst>
                </a:gridCol>
                <a:gridCol w="2408317">
                  <a:extLst>
                    <a:ext uri="{9D8B030D-6E8A-4147-A177-3AD203B41FA5}">
                      <a16:colId xmlns:a16="http://schemas.microsoft.com/office/drawing/2014/main" val="3637583548"/>
                    </a:ext>
                  </a:extLst>
                </a:gridCol>
              </a:tblGrid>
              <a:tr h="543190">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Casual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Registered</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Total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543190">
                <a:tc>
                  <a:txBody>
                    <a:bodyPr/>
                    <a:lstStyle/>
                    <a:p>
                      <a:pPr algn="ctr"/>
                      <a:r>
                        <a:rPr lang="en-US" dirty="0">
                          <a:solidFill>
                            <a:schemeClr val="tx1"/>
                          </a:solidFill>
                        </a:rPr>
                        <a:t>Mean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35.7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153.8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189.5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9932987"/>
                  </a:ext>
                </a:extLst>
              </a:tr>
              <a:tr h="543190">
                <a:tc>
                  <a:txBody>
                    <a:bodyPr/>
                    <a:lstStyle/>
                    <a:p>
                      <a:pPr algn="ctr"/>
                      <a:r>
                        <a:rPr lang="en-US" dirty="0">
                          <a:solidFill>
                            <a:schemeClr val="tx1"/>
                          </a:solidFill>
                        </a:rPr>
                        <a:t>Minimum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543190">
                <a:tc>
                  <a:txBody>
                    <a:bodyPr/>
                    <a:lstStyle/>
                    <a:p>
                      <a:pPr algn="ctr"/>
                      <a:r>
                        <a:rPr lang="en-US" dirty="0">
                          <a:solidFill>
                            <a:schemeClr val="tx1"/>
                          </a:solidFill>
                        </a:rPr>
                        <a:t>Median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115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543190">
                <a:tc>
                  <a:txBody>
                    <a:bodyPr/>
                    <a:lstStyle/>
                    <a:p>
                      <a:pPr algn="ctr"/>
                      <a:r>
                        <a:rPr lang="en-US" dirty="0">
                          <a:solidFill>
                            <a:schemeClr val="tx1"/>
                          </a:solidFill>
                        </a:rPr>
                        <a:t>Maximum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886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977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543190">
                <a:tc>
                  <a:txBody>
                    <a:bodyPr/>
                    <a:lstStyle/>
                    <a:p>
                      <a:pPr algn="ctr"/>
                      <a:r>
                        <a:rPr lang="en-US" dirty="0">
                          <a:solidFill>
                            <a:schemeClr val="tx1"/>
                          </a:solidFill>
                        </a:rPr>
                        <a:t>Std. Dev.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49.3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151.4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181.4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Tree>
    <p:extLst>
      <p:ext uri="{BB962C8B-B14F-4D97-AF65-F5344CB8AC3E}">
        <p14:creationId xmlns:p14="http://schemas.microsoft.com/office/powerpoint/2010/main" val="249694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54766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Descriptive Visualization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Results</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Sunday, September 4,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Abi Glisson - ENTITY Data Science Virtual Academy Final Project Presentation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9527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2" y="549275"/>
            <a:ext cx="11091600" cy="708025"/>
          </a:xfrm>
        </p:spPr>
        <p:txBody>
          <a:bodyPr/>
          <a:lstStyle/>
          <a:p>
            <a:r>
              <a:rPr lang="en-US" dirty="0"/>
              <a:t>Moving Average of Rental Counts by Date</a:t>
            </a:r>
          </a:p>
        </p:txBody>
      </p:sp>
      <p:sp>
        <p:nvSpPr>
          <p:cNvPr id="6" name="Slide Number Placeholder 5">
            <a:extLst>
              <a:ext uri="{FF2B5EF4-FFF2-40B4-BE49-F238E27FC236}">
                <a16:creationId xmlns:a16="http://schemas.microsoft.com/office/drawing/2014/main" id="{6568882C-5AAE-BA03-FA4F-5CBA77C6A544}"/>
              </a:ext>
            </a:extLst>
          </p:cNvPr>
          <p:cNvSpPr>
            <a:spLocks noGrp="1"/>
          </p:cNvSpPr>
          <p:nvPr>
            <p:ph type="sldNum" sz="quarter" idx="12"/>
          </p:nvPr>
        </p:nvSpPr>
        <p:spPr/>
        <p:txBody>
          <a:bodyPr/>
          <a:lstStyle/>
          <a:p>
            <a:fld id="{DBA1B0FB-D917-4C8C-928F-313BD683BF39}" type="slidenum">
              <a:rPr lang="en-US" smtClean="0"/>
              <a:t>15</a:t>
            </a:fld>
            <a:endParaRPr lang="en-US"/>
          </a:p>
        </p:txBody>
      </p:sp>
      <p:pic>
        <p:nvPicPr>
          <p:cNvPr id="8" name="Picture 7" descr="Chart, line chart&#10;&#10;Description automatically generated">
            <a:extLst>
              <a:ext uri="{FF2B5EF4-FFF2-40B4-BE49-F238E27FC236}">
                <a16:creationId xmlns:a16="http://schemas.microsoft.com/office/drawing/2014/main" id="{69050807-2855-33C4-5A53-8EF2132A7DEB}"/>
              </a:ext>
            </a:extLst>
          </p:cNvPr>
          <p:cNvPicPr>
            <a:picLocks noChangeAspect="1"/>
          </p:cNvPicPr>
          <p:nvPr/>
        </p:nvPicPr>
        <p:blipFill rotWithShape="1">
          <a:blip r:embed="rId2"/>
          <a:srcRect r="16282"/>
          <a:stretch/>
        </p:blipFill>
        <p:spPr>
          <a:xfrm>
            <a:off x="549537" y="1678860"/>
            <a:ext cx="11090275" cy="4041964"/>
          </a:xfrm>
          <a:prstGeom prst="rect">
            <a:avLst/>
          </a:prstGeom>
        </p:spPr>
      </p:pic>
      <p:sp>
        <p:nvSpPr>
          <p:cNvPr id="12" name="Date Placeholder 1">
            <a:extLst>
              <a:ext uri="{FF2B5EF4-FFF2-40B4-BE49-F238E27FC236}">
                <a16:creationId xmlns:a16="http://schemas.microsoft.com/office/drawing/2014/main" id="{966F0CA0-C002-60B8-B04E-67B625F2040F}"/>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3" name="Footer Placeholder 2">
            <a:extLst>
              <a:ext uri="{FF2B5EF4-FFF2-40B4-BE49-F238E27FC236}">
                <a16:creationId xmlns:a16="http://schemas.microsoft.com/office/drawing/2014/main" id="{FE425DC8-1B11-513D-3D4D-93F2F7A5FD38}"/>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311084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5" name="Freeform: Shape 2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0" name="Rectangle 2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11104728" cy="984885"/>
          </a:xfrm>
        </p:spPr>
        <p:txBody>
          <a:bodyPr vert="horz" wrap="square" lIns="0" tIns="0" rIns="0" bIns="0" rtlCol="0" anchor="ctr" anchorCtr="0">
            <a:normAutofit/>
          </a:bodyPr>
          <a:lstStyle/>
          <a:p>
            <a:r>
              <a:rPr lang="en-US" dirty="0"/>
              <a:t>Rental Counts by Year and Type of User</a:t>
            </a:r>
          </a:p>
        </p:txBody>
      </p:sp>
      <p:sp>
        <p:nvSpPr>
          <p:cNvPr id="32" name="Rectangle 31">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765CBC81-119E-FCEC-9BB8-4589B9778B92}"/>
              </a:ext>
            </a:extLst>
          </p:cNvPr>
          <p:cNvPicPr>
            <a:picLocks noChangeAspect="1"/>
          </p:cNvPicPr>
          <p:nvPr/>
        </p:nvPicPr>
        <p:blipFill>
          <a:blip r:embed="rId2"/>
          <a:stretch>
            <a:fillRect/>
          </a:stretch>
        </p:blipFill>
        <p:spPr>
          <a:xfrm>
            <a:off x="536407" y="2083435"/>
            <a:ext cx="11119185"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34" name="Rectangle 33">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ate Placeholder 1">
            <a:extLst>
              <a:ext uri="{FF2B5EF4-FFF2-40B4-BE49-F238E27FC236}">
                <a16:creationId xmlns:a16="http://schemas.microsoft.com/office/drawing/2014/main" id="{966F0CA0-C002-60B8-B04E-67B625F2040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Sunday, September 4, 2022</a:t>
            </a:r>
          </a:p>
        </p:txBody>
      </p:sp>
      <p:sp>
        <p:nvSpPr>
          <p:cNvPr id="13" name="Footer Placeholder 2">
            <a:extLst>
              <a:ext uri="{FF2B5EF4-FFF2-40B4-BE49-F238E27FC236}">
                <a16:creationId xmlns:a16="http://schemas.microsoft.com/office/drawing/2014/main" id="{FE425DC8-1B11-513D-3D4D-93F2F7A5FD3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Abi Glisson - ENTITY Data Science Virtual Academy Final Project Presentation</a:t>
            </a:r>
          </a:p>
        </p:txBody>
      </p:sp>
      <p:sp>
        <p:nvSpPr>
          <p:cNvPr id="6" name="Slide Number Placeholder 5">
            <a:extLst>
              <a:ext uri="{FF2B5EF4-FFF2-40B4-BE49-F238E27FC236}">
                <a16:creationId xmlns:a16="http://schemas.microsoft.com/office/drawing/2014/main" id="{6568882C-5AAE-BA03-FA4F-5CBA77C6A54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416071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400"/>
              <a:t>Rental Counts by Season and User Type</a:t>
            </a:r>
          </a:p>
        </p:txBody>
      </p:sp>
      <p:grpSp>
        <p:nvGrpSpPr>
          <p:cNvPr id="16" name="Group 1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Oval 2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C0EA8755-7379-D132-68DF-C085EACC4FC6}"/>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1600" dirty="0"/>
              <a:t>1: Winter</a:t>
            </a:r>
          </a:p>
          <a:p>
            <a:pPr indent="-228600">
              <a:lnSpc>
                <a:spcPct val="110000"/>
              </a:lnSpc>
              <a:spcAft>
                <a:spcPts val="800"/>
              </a:spcAft>
              <a:buFont typeface="Arial" panose="020B0604020202020204" pitchFamily="34" charset="0"/>
              <a:buChar char="•"/>
            </a:pPr>
            <a:r>
              <a:rPr lang="en-US" sz="1600" dirty="0"/>
              <a:t>2: Spring</a:t>
            </a:r>
          </a:p>
          <a:p>
            <a:pPr indent="-228600">
              <a:lnSpc>
                <a:spcPct val="110000"/>
              </a:lnSpc>
              <a:spcAft>
                <a:spcPts val="800"/>
              </a:spcAft>
              <a:buFont typeface="Arial" panose="020B0604020202020204" pitchFamily="34" charset="0"/>
              <a:buChar char="•"/>
            </a:pPr>
            <a:r>
              <a:rPr lang="en-US" sz="1600" dirty="0"/>
              <a:t>3: Summer</a:t>
            </a:r>
          </a:p>
          <a:p>
            <a:pPr indent="-228600">
              <a:lnSpc>
                <a:spcPct val="110000"/>
              </a:lnSpc>
              <a:spcAft>
                <a:spcPts val="800"/>
              </a:spcAft>
              <a:buFont typeface="Arial" panose="020B0604020202020204" pitchFamily="34" charset="0"/>
              <a:buChar char="•"/>
            </a:pPr>
            <a:r>
              <a:rPr lang="en-US" sz="1600" dirty="0"/>
              <a:t>4: Fall</a:t>
            </a:r>
          </a:p>
        </p:txBody>
      </p:sp>
      <p:pic>
        <p:nvPicPr>
          <p:cNvPr id="3" name="Picture 2" descr="Chart, bar chart&#10;&#10;Description automatically generated">
            <a:extLst>
              <a:ext uri="{FF2B5EF4-FFF2-40B4-BE49-F238E27FC236}">
                <a16:creationId xmlns:a16="http://schemas.microsoft.com/office/drawing/2014/main" id="{BE7D73CB-6F49-364D-F5D0-215AFC25BBF7}"/>
              </a:ext>
            </a:extLst>
          </p:cNvPr>
          <p:cNvPicPr>
            <a:picLocks noChangeAspect="1"/>
          </p:cNvPicPr>
          <p:nvPr/>
        </p:nvPicPr>
        <p:blipFill>
          <a:blip r:embed="rId2"/>
          <a:stretch>
            <a:fillRect/>
          </a:stretch>
        </p:blipFill>
        <p:spPr>
          <a:xfrm>
            <a:off x="4550900" y="1328518"/>
            <a:ext cx="7090237" cy="4200965"/>
          </a:xfrm>
          <a:custGeom>
            <a:avLst/>
            <a:gdLst/>
            <a:ahLst/>
            <a:cxnLst/>
            <a:rect l="l" t="t" r="r" b="b"/>
            <a:pathLst>
              <a:path w="7090237" h="5759451">
                <a:moveTo>
                  <a:pt x="0" y="0"/>
                </a:moveTo>
                <a:lnTo>
                  <a:pt x="7090237" y="0"/>
                </a:lnTo>
                <a:lnTo>
                  <a:pt x="7090237" y="5759451"/>
                </a:lnTo>
                <a:lnTo>
                  <a:pt x="0" y="5759451"/>
                </a:lnTo>
                <a:close/>
              </a:path>
            </a:pathLst>
          </a:custGeom>
        </p:spPr>
      </p:pic>
      <p:sp>
        <p:nvSpPr>
          <p:cNvPr id="6" name="Slide Number Placeholder 5">
            <a:extLst>
              <a:ext uri="{FF2B5EF4-FFF2-40B4-BE49-F238E27FC236}">
                <a16:creationId xmlns:a16="http://schemas.microsoft.com/office/drawing/2014/main" id="{6568882C-5AAE-BA03-FA4F-5CBA77C6A54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
        <p:nvSpPr>
          <p:cNvPr id="10" name="Date Placeholder 1">
            <a:extLst>
              <a:ext uri="{FF2B5EF4-FFF2-40B4-BE49-F238E27FC236}">
                <a16:creationId xmlns:a16="http://schemas.microsoft.com/office/drawing/2014/main" id="{2644FBD1-D5BD-D35B-A905-B23D7FF4ECCD}"/>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1" name="Footer Placeholder 2">
            <a:extLst>
              <a:ext uri="{FF2B5EF4-FFF2-40B4-BE49-F238E27FC236}">
                <a16:creationId xmlns:a16="http://schemas.microsoft.com/office/drawing/2014/main" id="{828472A7-F542-3AFF-42FB-DE5061686707}"/>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192188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400" dirty="0"/>
              <a:t>Rental Counts by Weather and User Type</a:t>
            </a:r>
          </a:p>
        </p:txBody>
      </p:sp>
      <p:grpSp>
        <p:nvGrpSpPr>
          <p:cNvPr id="28" name="Group 27">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9"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 name="Oval 32">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C0EA8755-7379-D132-68DF-C085EACC4FC6}"/>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1600" dirty="0"/>
              <a:t> `1`: Clear, Few clouds, Partly cloudy, Partly cloudy</a:t>
            </a:r>
          </a:p>
          <a:p>
            <a:pPr indent="-228600">
              <a:lnSpc>
                <a:spcPct val="110000"/>
              </a:lnSpc>
              <a:spcAft>
                <a:spcPts val="800"/>
              </a:spcAft>
              <a:buFont typeface="Arial" panose="020B0604020202020204" pitchFamily="34" charset="0"/>
              <a:buChar char="•"/>
            </a:pPr>
            <a:r>
              <a:rPr lang="en-US" sz="1600" dirty="0"/>
              <a:t> `2`: Mist + Cloudy, Mist + Broken clouds, Mist + Few clouds, Mist</a:t>
            </a:r>
          </a:p>
          <a:p>
            <a:pPr indent="-228600">
              <a:lnSpc>
                <a:spcPct val="110000"/>
              </a:lnSpc>
              <a:spcAft>
                <a:spcPts val="800"/>
              </a:spcAft>
              <a:buFont typeface="Arial" panose="020B0604020202020204" pitchFamily="34" charset="0"/>
              <a:buChar char="•"/>
            </a:pPr>
            <a:r>
              <a:rPr lang="en-US" sz="1600" dirty="0"/>
              <a:t> `3`: Light Snow, Light Rain + Thunderstorm + Scattered clouds, Light Rain + Scattered clouds</a:t>
            </a:r>
          </a:p>
          <a:p>
            <a:pPr indent="-228600">
              <a:lnSpc>
                <a:spcPct val="110000"/>
              </a:lnSpc>
              <a:spcAft>
                <a:spcPts val="800"/>
              </a:spcAft>
              <a:buFont typeface="Arial" panose="020B0604020202020204" pitchFamily="34" charset="0"/>
              <a:buChar char="•"/>
            </a:pPr>
            <a:r>
              <a:rPr lang="en-US" sz="1600" dirty="0"/>
              <a:t> `4`: Heavy Rain + Ice Pellets + Thunderstorm + Mist, Snow + Fog</a:t>
            </a:r>
          </a:p>
        </p:txBody>
      </p:sp>
      <p:pic>
        <p:nvPicPr>
          <p:cNvPr id="4" name="Picture 3" descr="Chart, bar chart&#10;&#10;Description automatically generated">
            <a:extLst>
              <a:ext uri="{FF2B5EF4-FFF2-40B4-BE49-F238E27FC236}">
                <a16:creationId xmlns:a16="http://schemas.microsoft.com/office/drawing/2014/main" id="{C518FB6A-2D95-842E-B6CF-4A425CB34A23}"/>
              </a:ext>
            </a:extLst>
          </p:cNvPr>
          <p:cNvPicPr>
            <a:picLocks noChangeAspect="1"/>
          </p:cNvPicPr>
          <p:nvPr/>
        </p:nvPicPr>
        <p:blipFill>
          <a:blip r:embed="rId2"/>
          <a:stretch>
            <a:fillRect/>
          </a:stretch>
        </p:blipFill>
        <p:spPr>
          <a:xfrm>
            <a:off x="4550900" y="1293067"/>
            <a:ext cx="7090237" cy="4271866"/>
          </a:xfrm>
          <a:custGeom>
            <a:avLst/>
            <a:gdLst/>
            <a:ahLst/>
            <a:cxnLst/>
            <a:rect l="l" t="t" r="r" b="b"/>
            <a:pathLst>
              <a:path w="7090237" h="5759451">
                <a:moveTo>
                  <a:pt x="0" y="0"/>
                </a:moveTo>
                <a:lnTo>
                  <a:pt x="7090237" y="0"/>
                </a:lnTo>
                <a:lnTo>
                  <a:pt x="7090237" y="5759451"/>
                </a:lnTo>
                <a:lnTo>
                  <a:pt x="0" y="5759451"/>
                </a:lnTo>
                <a:close/>
              </a:path>
            </a:pathLst>
          </a:custGeom>
        </p:spPr>
      </p:pic>
      <p:sp>
        <p:nvSpPr>
          <p:cNvPr id="10" name="Date Placeholder 1">
            <a:extLst>
              <a:ext uri="{FF2B5EF4-FFF2-40B4-BE49-F238E27FC236}">
                <a16:creationId xmlns:a16="http://schemas.microsoft.com/office/drawing/2014/main" id="{2644FBD1-D5BD-D35B-A905-B23D7FF4ECC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Sunday, September 4, 2022</a:t>
            </a:r>
          </a:p>
        </p:txBody>
      </p:sp>
      <p:sp>
        <p:nvSpPr>
          <p:cNvPr id="11" name="Footer Placeholder 2">
            <a:extLst>
              <a:ext uri="{FF2B5EF4-FFF2-40B4-BE49-F238E27FC236}">
                <a16:creationId xmlns:a16="http://schemas.microsoft.com/office/drawing/2014/main" id="{828472A7-F542-3AFF-42FB-DE5061686707}"/>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Abi Glisson - ENTITY Data Science Virtual Academy Final Project Presentation</a:t>
            </a:r>
          </a:p>
        </p:txBody>
      </p:sp>
      <p:sp>
        <p:nvSpPr>
          <p:cNvPr id="6" name="Slide Number Placeholder 5">
            <a:extLst>
              <a:ext uri="{FF2B5EF4-FFF2-40B4-BE49-F238E27FC236}">
                <a16:creationId xmlns:a16="http://schemas.microsoft.com/office/drawing/2014/main" id="{6568882C-5AAE-BA03-FA4F-5CBA77C6A54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2057264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7" name="Freeform: Shape 4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Oval 4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2" name="Rectangle 5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6203950" y="549275"/>
            <a:ext cx="5437187" cy="2986234"/>
          </a:xfrm>
        </p:spPr>
        <p:txBody>
          <a:bodyPr vert="horz" wrap="square" lIns="0" tIns="0" rIns="0" bIns="0" rtlCol="0" anchor="b" anchorCtr="0">
            <a:normAutofit/>
          </a:bodyPr>
          <a:lstStyle/>
          <a:p>
            <a:r>
              <a:rPr lang="en-US" sz="5400"/>
              <a:t>Average Rental Counts by </a:t>
            </a:r>
            <a:br>
              <a:rPr lang="en-US" sz="5400"/>
            </a:br>
            <a:r>
              <a:rPr lang="en-US" sz="5400"/>
              <a:t>Day of Week and </a:t>
            </a:r>
            <a:br>
              <a:rPr lang="en-US" sz="5400"/>
            </a:br>
            <a:r>
              <a:rPr lang="en-US" sz="5400"/>
              <a:t>User Type</a:t>
            </a:r>
          </a:p>
        </p:txBody>
      </p:sp>
      <p:pic>
        <p:nvPicPr>
          <p:cNvPr id="4" name="Picture 3" descr="Chart&#10;&#10;Description automatically generated">
            <a:extLst>
              <a:ext uri="{FF2B5EF4-FFF2-40B4-BE49-F238E27FC236}">
                <a16:creationId xmlns:a16="http://schemas.microsoft.com/office/drawing/2014/main" id="{EB753951-9138-9566-7838-F2ED899F29D9}"/>
              </a:ext>
            </a:extLst>
          </p:cNvPr>
          <p:cNvPicPr>
            <a:picLocks noChangeAspect="1"/>
          </p:cNvPicPr>
          <p:nvPr/>
        </p:nvPicPr>
        <p:blipFill>
          <a:blip r:embed="rId2"/>
          <a:stretch>
            <a:fillRect/>
          </a:stretch>
        </p:blipFill>
        <p:spPr>
          <a:xfrm>
            <a:off x="739951" y="549275"/>
            <a:ext cx="4724049" cy="5761037"/>
          </a:xfrm>
          <a:custGeom>
            <a:avLst/>
            <a:gdLst/>
            <a:ahLst/>
            <a:cxnLst/>
            <a:rect l="l" t="t" r="r" b="b"/>
            <a:pathLst>
              <a:path w="5102225" h="5761037">
                <a:moveTo>
                  <a:pt x="0" y="0"/>
                </a:moveTo>
                <a:lnTo>
                  <a:pt x="5102225" y="0"/>
                </a:lnTo>
                <a:lnTo>
                  <a:pt x="5102225" y="5761037"/>
                </a:lnTo>
                <a:lnTo>
                  <a:pt x="0" y="5761037"/>
                </a:lnTo>
                <a:close/>
              </a:path>
            </a:pathLst>
          </a:custGeom>
        </p:spPr>
      </p:pic>
      <p:sp>
        <p:nvSpPr>
          <p:cNvPr id="10" name="Date Placeholder 1">
            <a:extLst>
              <a:ext uri="{FF2B5EF4-FFF2-40B4-BE49-F238E27FC236}">
                <a16:creationId xmlns:a16="http://schemas.microsoft.com/office/drawing/2014/main" id="{2644FBD1-D5BD-D35B-A905-B23D7FF4ECC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Sunday, September 4, 2022</a:t>
            </a:r>
          </a:p>
        </p:txBody>
      </p:sp>
      <p:sp>
        <p:nvSpPr>
          <p:cNvPr id="11" name="Footer Placeholder 2">
            <a:extLst>
              <a:ext uri="{FF2B5EF4-FFF2-40B4-BE49-F238E27FC236}">
                <a16:creationId xmlns:a16="http://schemas.microsoft.com/office/drawing/2014/main" id="{828472A7-F542-3AFF-42FB-DE5061686707}"/>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Abi Glisson - ENTITY Data Science Virtual Academy Final Project Presentation</a:t>
            </a:r>
          </a:p>
        </p:txBody>
      </p:sp>
      <p:sp>
        <p:nvSpPr>
          <p:cNvPr id="6" name="Slide Number Placeholder 5">
            <a:extLst>
              <a:ext uri="{FF2B5EF4-FFF2-40B4-BE49-F238E27FC236}">
                <a16:creationId xmlns:a16="http://schemas.microsoft.com/office/drawing/2014/main" id="{6568882C-5AAE-BA03-FA4F-5CBA77C6A54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204952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859661" y="1196547"/>
            <a:ext cx="5001316" cy="872758"/>
          </a:xfrm>
        </p:spPr>
        <p:txBody>
          <a:bodyPr/>
          <a:lstStyle/>
          <a:p>
            <a:r>
              <a:rPr lang="en-US" dirty="0"/>
              <a:t>Abi Glisson</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852233" y="2091112"/>
            <a:ext cx="5243767" cy="365760"/>
          </a:xfrm>
        </p:spPr>
        <p:txBody>
          <a:bodyPr/>
          <a:lstStyle/>
          <a:p>
            <a:r>
              <a:rPr lang="en-US" dirty="0">
                <a:solidFill>
                  <a:schemeClr val="tx1"/>
                </a:solidFill>
              </a:rPr>
              <a:t>ENTITY Academy Education Specialist</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852233" y="2835238"/>
            <a:ext cx="5243767" cy="2743988"/>
          </a:xfrm>
        </p:spPr>
        <p:txBody>
          <a:bodyPr/>
          <a:lstStyle/>
          <a:p>
            <a:pPr marL="285750" indent="-285750">
              <a:buFont typeface="Arial" panose="020B0604020202020204" pitchFamily="34" charset="0"/>
              <a:buChar char="•"/>
            </a:pPr>
            <a:r>
              <a:rPr lang="en-US" dirty="0">
                <a:solidFill>
                  <a:schemeClr val="tx1"/>
                </a:solidFill>
              </a:rPr>
              <a:t>Currently working at ENTITY</a:t>
            </a:r>
          </a:p>
          <a:p>
            <a:pPr marL="285750" indent="-285750">
              <a:buFont typeface="Arial" panose="020B0604020202020204" pitchFamily="34" charset="0"/>
              <a:buChar char="•"/>
            </a:pPr>
            <a:r>
              <a:rPr lang="en-US" dirty="0">
                <a:solidFill>
                  <a:schemeClr val="tx1"/>
                </a:solidFill>
              </a:rPr>
              <a:t>Former High School science and math teacher</a:t>
            </a:r>
          </a:p>
          <a:p>
            <a:pPr marL="285750" indent="-285750">
              <a:buFont typeface="Arial" panose="020B0604020202020204" pitchFamily="34" charset="0"/>
              <a:buChar char="•"/>
            </a:pPr>
            <a:r>
              <a:rPr lang="en-US" dirty="0">
                <a:solidFill>
                  <a:schemeClr val="tx1"/>
                </a:solidFill>
              </a:rPr>
              <a:t>Education</a:t>
            </a:r>
          </a:p>
          <a:p>
            <a:pPr marL="742950" lvl="1" indent="-285750"/>
            <a:r>
              <a:rPr lang="en-US" dirty="0">
                <a:solidFill>
                  <a:schemeClr val="tx1"/>
                </a:solidFill>
              </a:rPr>
              <a:t>Data Science Certificate, ENTITY Academy</a:t>
            </a:r>
          </a:p>
          <a:p>
            <a:pPr marL="742950" lvl="1" indent="-285750"/>
            <a:r>
              <a:rPr lang="en-US" dirty="0">
                <a:solidFill>
                  <a:schemeClr val="tx1"/>
                </a:solidFill>
              </a:rPr>
              <a:t>Master of Education, Harvard Graduate School of Education</a:t>
            </a:r>
          </a:p>
          <a:p>
            <a:pPr marL="742950" lvl="1" indent="-285750"/>
            <a:r>
              <a:rPr lang="en-US" dirty="0">
                <a:solidFill>
                  <a:schemeClr val="tx1"/>
                </a:solidFill>
              </a:rPr>
              <a:t>Bachelor of Civil Engineering, Georgia Institute of Technology</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4" name="Picture 3" descr="A person smiling in front of a bush of flowers">
            <a:extLst>
              <a:ext uri="{FF2B5EF4-FFF2-40B4-BE49-F238E27FC236}">
                <a16:creationId xmlns:a16="http://schemas.microsoft.com/office/drawing/2014/main" id="{98F84719-1D36-A2ED-737B-6C5A80D78800}"/>
              </a:ext>
            </a:extLst>
          </p:cNvPr>
          <p:cNvPicPr>
            <a:picLocks noChangeAspect="1"/>
          </p:cNvPicPr>
          <p:nvPr/>
        </p:nvPicPr>
        <p:blipFill rotWithShape="1">
          <a:blip r:embed="rId3"/>
          <a:srcRect t="16908" b="17525"/>
          <a:stretch/>
        </p:blipFill>
        <p:spPr>
          <a:xfrm>
            <a:off x="6960931" y="1278774"/>
            <a:ext cx="4372577" cy="4300452"/>
          </a:xfrm>
          <a:prstGeom prst="rect">
            <a:avLst/>
          </a:prstGeom>
        </p:spPr>
      </p:pic>
    </p:spTree>
    <p:extLst>
      <p:ext uri="{BB962C8B-B14F-4D97-AF65-F5344CB8AC3E}">
        <p14:creationId xmlns:p14="http://schemas.microsoft.com/office/powerpoint/2010/main" val="297987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966755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Machine Learning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Results</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Sunday, September 4,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Abi Glisson - ENTITY Data Science Virtual Academy Final Project Presentation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20</a:t>
            </a:fld>
            <a:endParaRPr lang="en-US"/>
          </a:p>
        </p:txBody>
      </p:sp>
    </p:spTree>
    <p:extLst>
      <p:ext uri="{BB962C8B-B14F-4D97-AF65-F5344CB8AC3E}">
        <p14:creationId xmlns:p14="http://schemas.microsoft.com/office/powerpoint/2010/main" val="1564152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a:xfrm>
            <a:off x="550862" y="549275"/>
            <a:ext cx="11091600" cy="788036"/>
          </a:xfrm>
        </p:spPr>
        <p:txBody>
          <a:bodyPr/>
          <a:lstStyle/>
          <a:p>
            <a:r>
              <a:rPr lang="en-US" dirty="0"/>
              <a:t>Assumptions</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idx="1"/>
          </p:nvPr>
        </p:nvSpPr>
        <p:spPr>
          <a:xfrm>
            <a:off x="550863" y="1337311"/>
            <a:ext cx="11090274" cy="4755514"/>
          </a:xfrm>
        </p:spPr>
        <p:txBody>
          <a:bodyPr/>
          <a:lstStyle/>
          <a:p>
            <a:r>
              <a:rPr lang="en-US" dirty="0">
                <a:solidFill>
                  <a:schemeClr val="tx1"/>
                </a:solidFill>
              </a:rPr>
              <a:t>PLENTY of Observations for any type of analysis</a:t>
            </a:r>
          </a:p>
          <a:p>
            <a:r>
              <a:rPr lang="en-US" dirty="0">
                <a:solidFill>
                  <a:schemeClr val="tx1"/>
                </a:solidFill>
              </a:rPr>
              <a:t>Basic Histograms </a:t>
            </a:r>
            <a:r>
              <a:rPr lang="en-US" dirty="0">
                <a:solidFill>
                  <a:schemeClr val="tx1"/>
                </a:solidFill>
                <a:sym typeface="Wingdings" panose="05000000000000000000" pitchFamily="2" charset="2"/>
              </a:rPr>
              <a:t>reveal we have highly non-parametric data – similar distributions for each type of user.</a:t>
            </a:r>
            <a:endParaRPr lang="en-US" dirty="0">
              <a:solidFill>
                <a:schemeClr val="tx1"/>
              </a:solidFill>
            </a:endParaRPr>
          </a:p>
        </p:txBody>
      </p:sp>
      <p:sp>
        <p:nvSpPr>
          <p:cNvPr id="6" name="Slide Number Placeholder 5">
            <a:extLst>
              <a:ext uri="{FF2B5EF4-FFF2-40B4-BE49-F238E27FC236}">
                <a16:creationId xmlns:a16="http://schemas.microsoft.com/office/drawing/2014/main" id="{864E9FE3-F751-A517-D82E-98DD9B206E07}"/>
              </a:ext>
            </a:extLst>
          </p:cNvPr>
          <p:cNvSpPr>
            <a:spLocks noGrp="1"/>
          </p:cNvSpPr>
          <p:nvPr>
            <p:ph type="sldNum" sz="quarter" idx="12"/>
          </p:nvPr>
        </p:nvSpPr>
        <p:spPr/>
        <p:txBody>
          <a:bodyPr/>
          <a:lstStyle/>
          <a:p>
            <a:fld id="{DBA1B0FB-D917-4C8C-928F-313BD683BF39}" type="slidenum">
              <a:rPr lang="en-US" smtClean="0"/>
              <a:t>21</a:t>
            </a:fld>
            <a:endParaRPr lang="en-US"/>
          </a:p>
        </p:txBody>
      </p:sp>
      <p:pic>
        <p:nvPicPr>
          <p:cNvPr id="1028" name="Picture 4">
            <a:extLst>
              <a:ext uri="{FF2B5EF4-FFF2-40B4-BE49-F238E27FC236}">
                <a16:creationId xmlns:a16="http://schemas.microsoft.com/office/drawing/2014/main" id="{940AF60C-EBB0-B10F-5CA6-F8F1DC05F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 y="2872739"/>
            <a:ext cx="3800475" cy="2647950"/>
          </a:xfrm>
          <a:prstGeom prst="rect">
            <a:avLst/>
          </a:prstGeom>
          <a:solidFill>
            <a:schemeClr val="tx1"/>
          </a:solidFill>
          <a:ln>
            <a:solidFill>
              <a:schemeClr val="bg2"/>
            </a:solidFill>
          </a:ln>
        </p:spPr>
      </p:pic>
      <p:pic>
        <p:nvPicPr>
          <p:cNvPr id="1030" name="Picture 6">
            <a:extLst>
              <a:ext uri="{FF2B5EF4-FFF2-40B4-BE49-F238E27FC236}">
                <a16:creationId xmlns:a16="http://schemas.microsoft.com/office/drawing/2014/main" id="{528E3013-8666-F56C-E5F3-5CBC172D5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812" y="2872739"/>
            <a:ext cx="3762375" cy="2647950"/>
          </a:xfrm>
          <a:prstGeom prst="rect">
            <a:avLst/>
          </a:prstGeom>
          <a:solidFill>
            <a:schemeClr val="tx1"/>
          </a:solidFill>
          <a:ln>
            <a:solidFill>
              <a:schemeClr val="bg2"/>
            </a:solidFill>
          </a:ln>
        </p:spPr>
      </p:pic>
      <p:pic>
        <p:nvPicPr>
          <p:cNvPr id="1032" name="Picture 8">
            <a:extLst>
              <a:ext uri="{FF2B5EF4-FFF2-40B4-BE49-F238E27FC236}">
                <a16:creationId xmlns:a16="http://schemas.microsoft.com/office/drawing/2014/main" id="{4082B846-A37C-2BD7-6F31-F2036B4A7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310" y="2872739"/>
            <a:ext cx="3762375" cy="2647950"/>
          </a:xfrm>
          <a:prstGeom prst="rect">
            <a:avLst/>
          </a:prstGeom>
          <a:solidFill>
            <a:schemeClr val="tx1"/>
          </a:solidFill>
          <a:ln>
            <a:solidFill>
              <a:schemeClr val="bg2"/>
            </a:solidFill>
          </a:ln>
        </p:spPr>
      </p:pic>
      <p:sp>
        <p:nvSpPr>
          <p:cNvPr id="7" name="Date Placeholder 1">
            <a:extLst>
              <a:ext uri="{FF2B5EF4-FFF2-40B4-BE49-F238E27FC236}">
                <a16:creationId xmlns:a16="http://schemas.microsoft.com/office/drawing/2014/main" id="{3A62230A-B40B-C5C6-FD16-77BF81DB3135}"/>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8" name="Footer Placeholder 2">
            <a:extLst>
              <a:ext uri="{FF2B5EF4-FFF2-40B4-BE49-F238E27FC236}">
                <a16:creationId xmlns:a16="http://schemas.microsoft.com/office/drawing/2014/main" id="{E5B56B9B-E878-1B07-B26B-941823FFC64C}"/>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2301477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a:xfrm>
            <a:off x="550862" y="549275"/>
            <a:ext cx="11091600" cy="788036"/>
          </a:xfrm>
        </p:spPr>
        <p:txBody>
          <a:bodyPr/>
          <a:lstStyle/>
          <a:p>
            <a:r>
              <a:rPr lang="en-US" dirty="0"/>
              <a:t>Model Selection</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idx="1"/>
          </p:nvPr>
        </p:nvSpPr>
        <p:spPr>
          <a:xfrm>
            <a:off x="550863" y="1668779"/>
            <a:ext cx="11090274" cy="4424045"/>
          </a:xfrm>
        </p:spPr>
        <p:txBody>
          <a:bodyPr/>
          <a:lstStyle/>
          <a:p>
            <a:r>
              <a:rPr lang="en-US" dirty="0">
                <a:solidFill>
                  <a:schemeClr val="tx1"/>
                </a:solidFill>
              </a:rPr>
              <a:t>We have the actual values for the dependent variable we want to predict </a:t>
            </a:r>
            <a:r>
              <a:rPr lang="en-US" dirty="0">
                <a:solidFill>
                  <a:schemeClr val="tx1"/>
                </a:solidFill>
                <a:sym typeface="Wingdings" panose="05000000000000000000" pitchFamily="2" charset="2"/>
              </a:rPr>
              <a:t> Supervised ML</a:t>
            </a:r>
            <a:endParaRPr lang="en-US" dirty="0">
              <a:solidFill>
                <a:schemeClr val="tx1"/>
              </a:solidFill>
            </a:endParaRPr>
          </a:p>
          <a:p>
            <a:r>
              <a:rPr lang="en-US" dirty="0">
                <a:solidFill>
                  <a:schemeClr val="tx1"/>
                </a:solidFill>
              </a:rPr>
              <a:t>Non-Parametric Distribution with both continuous and categorical independent variables </a:t>
            </a:r>
            <a:r>
              <a:rPr lang="en-US" dirty="0">
                <a:solidFill>
                  <a:schemeClr val="tx1"/>
                </a:solidFill>
                <a:sym typeface="Wingdings" panose="05000000000000000000" pitchFamily="2" charset="2"/>
              </a:rPr>
              <a:t> Random Forest </a:t>
            </a:r>
            <a:endParaRPr lang="en-US" dirty="0">
              <a:solidFill>
                <a:schemeClr val="tx1"/>
              </a:solidFill>
            </a:endParaRPr>
          </a:p>
          <a:p>
            <a:r>
              <a:rPr lang="en-US" dirty="0">
                <a:solidFill>
                  <a:schemeClr val="tx1"/>
                </a:solidFill>
              </a:rPr>
              <a:t>Seeking to predict a Continuous variable </a:t>
            </a:r>
            <a:r>
              <a:rPr lang="en-US" dirty="0">
                <a:solidFill>
                  <a:schemeClr val="tx1"/>
                </a:solidFill>
                <a:sym typeface="Wingdings" panose="05000000000000000000" pitchFamily="2" charset="2"/>
              </a:rPr>
              <a:t> use Random Forest Regressor, not Classifier</a:t>
            </a:r>
            <a:endParaRPr lang="en-US" dirty="0">
              <a:solidFill>
                <a:schemeClr val="tx1"/>
              </a:solidFill>
            </a:endParaRPr>
          </a:p>
        </p:txBody>
      </p:sp>
      <p:sp>
        <p:nvSpPr>
          <p:cNvPr id="6" name="Slide Number Placeholder 5">
            <a:extLst>
              <a:ext uri="{FF2B5EF4-FFF2-40B4-BE49-F238E27FC236}">
                <a16:creationId xmlns:a16="http://schemas.microsoft.com/office/drawing/2014/main" id="{864E9FE3-F751-A517-D82E-98DD9B206E07}"/>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7" name="Date Placeholder 1">
            <a:extLst>
              <a:ext uri="{FF2B5EF4-FFF2-40B4-BE49-F238E27FC236}">
                <a16:creationId xmlns:a16="http://schemas.microsoft.com/office/drawing/2014/main" id="{22E29863-7489-22F3-5B5E-C952EAF2A9F3}"/>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8" name="Footer Placeholder 2">
            <a:extLst>
              <a:ext uri="{FF2B5EF4-FFF2-40B4-BE49-F238E27FC236}">
                <a16:creationId xmlns:a16="http://schemas.microsoft.com/office/drawing/2014/main" id="{AED575DC-97A2-98CD-BDA0-A98C47689499}"/>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1059455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a:xfrm>
            <a:off x="550862" y="549275"/>
            <a:ext cx="11091600" cy="788036"/>
          </a:xfrm>
        </p:spPr>
        <p:txBody>
          <a:bodyPr/>
          <a:lstStyle/>
          <a:p>
            <a:r>
              <a:rPr lang="en-US" dirty="0"/>
              <a:t>Split Data into Training and Testing Sets</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idx="1"/>
          </p:nvPr>
        </p:nvSpPr>
        <p:spPr>
          <a:xfrm>
            <a:off x="550863" y="1668779"/>
            <a:ext cx="11090274" cy="4424045"/>
          </a:xfrm>
        </p:spPr>
        <p:txBody>
          <a:bodyPr/>
          <a:lstStyle/>
          <a:p>
            <a:r>
              <a:rPr lang="en-US" dirty="0">
                <a:solidFill>
                  <a:schemeClr val="tx1"/>
                </a:solidFill>
              </a:rPr>
              <a:t>Data is time-based already, so we can use the “past” to predict the “future” (rather than random splitting)</a:t>
            </a:r>
          </a:p>
          <a:p>
            <a:r>
              <a:rPr lang="en-US" dirty="0">
                <a:solidFill>
                  <a:schemeClr val="tx1"/>
                </a:solidFill>
              </a:rPr>
              <a:t>With 24 months of data, using the first 18 months of data to predict the last 6 months of results would give us a 75/25 split.</a:t>
            </a:r>
          </a:p>
          <a:p>
            <a:r>
              <a:rPr lang="en-US" dirty="0">
                <a:solidFill>
                  <a:schemeClr val="tx1"/>
                </a:solidFill>
              </a:rPr>
              <a:t>Training set: January 1, 2011 to June 30, 2012</a:t>
            </a:r>
          </a:p>
          <a:p>
            <a:r>
              <a:rPr lang="en-US" dirty="0">
                <a:solidFill>
                  <a:schemeClr val="tx1"/>
                </a:solidFill>
              </a:rPr>
              <a:t>Testing set: July 1, 2012 to December 31, 2012</a:t>
            </a:r>
          </a:p>
        </p:txBody>
      </p:sp>
      <p:sp>
        <p:nvSpPr>
          <p:cNvPr id="6" name="Slide Number Placeholder 5">
            <a:extLst>
              <a:ext uri="{FF2B5EF4-FFF2-40B4-BE49-F238E27FC236}">
                <a16:creationId xmlns:a16="http://schemas.microsoft.com/office/drawing/2014/main" id="{864E9FE3-F751-A517-D82E-98DD9B206E07}"/>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7" name="Date Placeholder 1">
            <a:extLst>
              <a:ext uri="{FF2B5EF4-FFF2-40B4-BE49-F238E27FC236}">
                <a16:creationId xmlns:a16="http://schemas.microsoft.com/office/drawing/2014/main" id="{B1FC6D8B-15D2-0F91-BCD8-DD57E9DE2A62}"/>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8" name="Footer Placeholder 2">
            <a:extLst>
              <a:ext uri="{FF2B5EF4-FFF2-40B4-BE49-F238E27FC236}">
                <a16:creationId xmlns:a16="http://schemas.microsoft.com/office/drawing/2014/main" id="{0E0CC3F8-7E73-B3C4-A304-E1E383AE6C4E}"/>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116915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p:txBody>
          <a:bodyPr/>
          <a:lstStyle/>
          <a:p>
            <a:r>
              <a:rPr lang="en-US" dirty="0"/>
              <a:t>Hyperparameter Tuning</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sz="half" idx="1"/>
          </p:nvPr>
        </p:nvSpPr>
        <p:spPr>
          <a:xfrm>
            <a:off x="550861" y="1785505"/>
            <a:ext cx="5435600" cy="3995650"/>
          </a:xfrm>
        </p:spPr>
        <p:txBody>
          <a:bodyPr/>
          <a:lstStyle/>
          <a:p>
            <a:r>
              <a:rPr lang="en-US" dirty="0">
                <a:solidFill>
                  <a:schemeClr val="tx1"/>
                </a:solidFill>
              </a:rPr>
              <a:t>With a Random Forest Regression, we must tell Python how many trees, leaves, samples, etc. that it should use. But, how do we know which parameters to use without testing every single variation?</a:t>
            </a:r>
          </a:p>
          <a:p>
            <a:r>
              <a:rPr lang="en-US" dirty="0">
                <a:solidFill>
                  <a:schemeClr val="tx1"/>
                </a:solidFill>
              </a:rPr>
              <a:t>Process:</a:t>
            </a:r>
          </a:p>
          <a:p>
            <a:pPr lvl="1"/>
            <a:r>
              <a:rPr lang="en-US" dirty="0">
                <a:solidFill>
                  <a:schemeClr val="tx1"/>
                </a:solidFill>
              </a:rPr>
              <a:t>Create a dictionary of the common possibilities for the various hyperparameters.</a:t>
            </a:r>
          </a:p>
          <a:p>
            <a:pPr lvl="1"/>
            <a:r>
              <a:rPr lang="en-US" dirty="0">
                <a:solidFill>
                  <a:schemeClr val="tx1"/>
                </a:solidFill>
              </a:rPr>
              <a:t>Use a Randomized Search cross validation to test 100 different combinations of hyperparameters, each with 5-fold cross-validation (500 total trials!)</a:t>
            </a:r>
          </a:p>
          <a:p>
            <a:pPr lvl="1"/>
            <a:r>
              <a:rPr lang="en-US" dirty="0">
                <a:solidFill>
                  <a:schemeClr val="tx1"/>
                </a:solidFill>
              </a:rPr>
              <a:t>Call the best parameters for the Randomized Search and re-fit your model using those hyperparameter settings</a:t>
            </a:r>
          </a:p>
        </p:txBody>
      </p:sp>
      <p:sp>
        <p:nvSpPr>
          <p:cNvPr id="7" name="Content Placeholder 6">
            <a:extLst>
              <a:ext uri="{FF2B5EF4-FFF2-40B4-BE49-F238E27FC236}">
                <a16:creationId xmlns:a16="http://schemas.microsoft.com/office/drawing/2014/main" id="{2B934AE7-B8D8-B3E6-C86F-F099974A842F}"/>
              </a:ext>
            </a:extLst>
          </p:cNvPr>
          <p:cNvSpPr>
            <a:spLocks noGrp="1"/>
          </p:cNvSpPr>
          <p:nvPr>
            <p:ph sz="half" idx="2"/>
          </p:nvPr>
        </p:nvSpPr>
        <p:spPr>
          <a:xfrm>
            <a:off x="6205537" y="1785505"/>
            <a:ext cx="5435600" cy="3995650"/>
          </a:xfrm>
        </p:spPr>
        <p:txBody>
          <a:bodyPr/>
          <a:lstStyle/>
          <a:p>
            <a:r>
              <a:rPr lang="en-US" dirty="0">
                <a:solidFill>
                  <a:schemeClr val="tx1"/>
                </a:solidFill>
              </a:rPr>
              <a:t>Results:</a:t>
            </a:r>
          </a:p>
          <a:p>
            <a:pPr lvl="1"/>
            <a:r>
              <a:rPr lang="en-US" dirty="0">
                <a:solidFill>
                  <a:schemeClr val="tx1"/>
                </a:solidFill>
              </a:rPr>
              <a:t>Number of estimators: 402</a:t>
            </a:r>
          </a:p>
          <a:p>
            <a:pPr lvl="1"/>
            <a:r>
              <a:rPr lang="en-US" dirty="0">
                <a:solidFill>
                  <a:schemeClr val="tx1"/>
                </a:solidFill>
              </a:rPr>
              <a:t>Minimum sample split: 5</a:t>
            </a:r>
          </a:p>
          <a:p>
            <a:pPr lvl="1"/>
            <a:r>
              <a:rPr lang="en-US" dirty="0">
                <a:solidFill>
                  <a:schemeClr val="tx1"/>
                </a:solidFill>
              </a:rPr>
              <a:t>Minimum sample leaf: 2</a:t>
            </a:r>
          </a:p>
          <a:p>
            <a:pPr lvl="1"/>
            <a:r>
              <a:rPr lang="en-US" dirty="0">
                <a:solidFill>
                  <a:schemeClr val="tx1"/>
                </a:solidFill>
              </a:rPr>
              <a:t>Maximum depth: 7</a:t>
            </a:r>
          </a:p>
          <a:p>
            <a:pPr lvl="1"/>
            <a:r>
              <a:rPr lang="en-US" dirty="0">
                <a:solidFill>
                  <a:schemeClr val="tx1"/>
                </a:solidFill>
              </a:rPr>
              <a:t>Bootstrap: True</a:t>
            </a:r>
            <a:endParaRPr lang="en-US" dirty="0"/>
          </a:p>
        </p:txBody>
      </p:sp>
      <p:sp>
        <p:nvSpPr>
          <p:cNvPr id="6" name="Slide Number Placeholder 5">
            <a:extLst>
              <a:ext uri="{FF2B5EF4-FFF2-40B4-BE49-F238E27FC236}">
                <a16:creationId xmlns:a16="http://schemas.microsoft.com/office/drawing/2014/main" id="{864E9FE3-F751-A517-D82E-98DD9B206E07}"/>
              </a:ext>
            </a:extLst>
          </p:cNvPr>
          <p:cNvSpPr>
            <a:spLocks noGrp="1"/>
          </p:cNvSpPr>
          <p:nvPr>
            <p:ph type="sldNum" sz="quarter" idx="12"/>
          </p:nvPr>
        </p:nvSpPr>
        <p:spPr/>
        <p:txBody>
          <a:bodyPr/>
          <a:lstStyle/>
          <a:p>
            <a:fld id="{DBA1B0FB-D917-4C8C-928F-313BD683BF39}" type="slidenum">
              <a:rPr lang="en-US" smtClean="0"/>
              <a:t>24</a:t>
            </a:fld>
            <a:endParaRPr lang="en-US"/>
          </a:p>
        </p:txBody>
      </p:sp>
      <p:sp>
        <p:nvSpPr>
          <p:cNvPr id="8" name="Date Placeholder 1">
            <a:extLst>
              <a:ext uri="{FF2B5EF4-FFF2-40B4-BE49-F238E27FC236}">
                <a16:creationId xmlns:a16="http://schemas.microsoft.com/office/drawing/2014/main" id="{04373116-B0DD-0003-A31D-9C4BF5F53994}"/>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9" name="Footer Placeholder 2">
            <a:extLst>
              <a:ext uri="{FF2B5EF4-FFF2-40B4-BE49-F238E27FC236}">
                <a16:creationId xmlns:a16="http://schemas.microsoft.com/office/drawing/2014/main" id="{DC4D80AA-E180-1C13-E43E-D6D0C8A465D7}"/>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1634480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4" y="549275"/>
            <a:ext cx="3565524" cy="1997855"/>
          </a:xfrm>
        </p:spPr>
        <p:txBody>
          <a:bodyPr wrap="square" anchor="b">
            <a:normAutofit/>
          </a:bodyPr>
          <a:lstStyle/>
          <a:p>
            <a:r>
              <a:rPr lang="en-US" dirty="0"/>
              <a:t>Initial Random Forest</a:t>
            </a:r>
          </a:p>
        </p:txBody>
      </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550863" y="2678400"/>
            <a:ext cx="3565525" cy="3414425"/>
          </a:xfrm>
        </p:spPr>
        <p:txBody>
          <a:bodyPr anchor="t">
            <a:normAutofit fontScale="92500"/>
          </a:bodyPr>
          <a:lstStyle/>
          <a:p>
            <a:r>
              <a:rPr lang="en-US" sz="2400" dirty="0">
                <a:solidFill>
                  <a:schemeClr val="tx1"/>
                </a:solidFill>
              </a:rPr>
              <a:t>Using all original independent variables (minus `instant`, `</a:t>
            </a:r>
            <a:r>
              <a:rPr lang="en-US" sz="2400" dirty="0" err="1">
                <a:solidFill>
                  <a:schemeClr val="tx1"/>
                </a:solidFill>
              </a:rPr>
              <a:t>dteday</a:t>
            </a:r>
            <a:r>
              <a:rPr lang="en-US" sz="2400" dirty="0">
                <a:solidFill>
                  <a:schemeClr val="tx1"/>
                </a:solidFill>
              </a:rPr>
              <a:t>`, and `</a:t>
            </a:r>
            <a:r>
              <a:rPr lang="en-US" sz="2400" dirty="0" err="1">
                <a:solidFill>
                  <a:schemeClr val="tx1"/>
                </a:solidFill>
              </a:rPr>
              <a:t>atemp</a:t>
            </a:r>
            <a:r>
              <a:rPr lang="en-US" sz="2400" dirty="0">
                <a:solidFill>
                  <a:schemeClr val="tx1"/>
                </a:solidFill>
              </a:rPr>
              <a:t>`), the mean cross-validation score for predicting the `</a:t>
            </a:r>
            <a:r>
              <a:rPr lang="en-US" sz="2400" dirty="0" err="1">
                <a:solidFill>
                  <a:schemeClr val="tx1"/>
                </a:solidFill>
              </a:rPr>
              <a:t>cnt</a:t>
            </a:r>
            <a:r>
              <a:rPr lang="en-US" sz="2400" dirty="0">
                <a:solidFill>
                  <a:schemeClr val="tx1"/>
                </a:solidFill>
              </a:rPr>
              <a:t>` variable is </a:t>
            </a:r>
            <a:r>
              <a:rPr lang="en-US" sz="2400" b="1" u="sng" dirty="0">
                <a:solidFill>
                  <a:schemeClr val="tx1"/>
                </a:solidFill>
              </a:rPr>
              <a:t>67.5%</a:t>
            </a:r>
          </a:p>
          <a:p>
            <a:r>
              <a:rPr lang="en-US" sz="2400" dirty="0">
                <a:solidFill>
                  <a:schemeClr val="tx1"/>
                </a:solidFill>
              </a:rPr>
              <a:t>That’s good, but can we do better?</a:t>
            </a:r>
          </a:p>
        </p:txBody>
      </p:sp>
      <p:sp>
        <p:nvSpPr>
          <p:cNvPr id="9" name="Date Placeholder 1">
            <a:extLst>
              <a:ext uri="{FF2B5EF4-FFF2-40B4-BE49-F238E27FC236}">
                <a16:creationId xmlns:a16="http://schemas.microsoft.com/office/drawing/2014/main" id="{86C48984-BB45-BDD9-9E76-74CD8D4640B2}"/>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t>Sunday, September 4, 2022</a:t>
            </a:r>
            <a:endParaRPr lang="en-US"/>
          </a:p>
        </p:txBody>
      </p:sp>
      <p:pic>
        <p:nvPicPr>
          <p:cNvPr id="12" name="Picture 11" descr="Sunlight in the forest">
            <a:extLst>
              <a:ext uri="{FF2B5EF4-FFF2-40B4-BE49-F238E27FC236}">
                <a16:creationId xmlns:a16="http://schemas.microsoft.com/office/drawing/2014/main" id="{75E81561-18DB-F8E2-9BE7-F44D8B0F38DA}"/>
              </a:ext>
            </a:extLst>
          </p:cNvPr>
          <p:cNvPicPr>
            <a:picLocks noChangeAspect="1"/>
          </p:cNvPicPr>
          <p:nvPr/>
        </p:nvPicPr>
        <p:blipFill rotWithShape="1">
          <a:blip r:embed="rId2"/>
          <a:srcRect l="9045" r="16582"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8" name="Rectangle 17">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a:extLst>
              <a:ext uri="{FF2B5EF4-FFF2-40B4-BE49-F238E27FC236}">
                <a16:creationId xmlns:a16="http://schemas.microsoft.com/office/drawing/2014/main" id="{36524DCC-5B09-AF47-A8AD-749398F8655C}"/>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Abi Glisson - ENTITY Data Science Virtual Academy Final Project Presentation</a:t>
            </a:r>
            <a:endParaRPr lang="en-US"/>
          </a:p>
        </p:txBody>
      </p:sp>
      <p:sp>
        <p:nvSpPr>
          <p:cNvPr id="7" name="Slide Number Placeholder 6">
            <a:extLst>
              <a:ext uri="{FF2B5EF4-FFF2-40B4-BE49-F238E27FC236}">
                <a16:creationId xmlns:a16="http://schemas.microsoft.com/office/drawing/2014/main" id="{1ED00AB3-F4A6-B676-5E11-6E9543655A8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25</a:t>
            </a:fld>
            <a:endParaRPr lang="en-US"/>
          </a:p>
        </p:txBody>
      </p:sp>
    </p:spTree>
    <p:extLst>
      <p:ext uri="{BB962C8B-B14F-4D97-AF65-F5344CB8AC3E}">
        <p14:creationId xmlns:p14="http://schemas.microsoft.com/office/powerpoint/2010/main" val="2658624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2" y="580363"/>
            <a:ext cx="5437188" cy="1333055"/>
          </a:xfrm>
        </p:spPr>
        <p:txBody>
          <a:bodyPr wrap="square" anchor="t">
            <a:normAutofit/>
          </a:bodyPr>
          <a:lstStyle/>
          <a:p>
            <a:r>
              <a:rPr lang="en-US" dirty="0"/>
              <a:t>Random Forest with Lag Variables</a:t>
            </a:r>
          </a:p>
        </p:txBody>
      </p:sp>
      <p:grpSp>
        <p:nvGrpSpPr>
          <p:cNvPr id="35" name="Group 34">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6" name="Freeform: Shape 35">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descr="A forest of trees&#10;&#10;Description automatically generated with low confidence">
            <a:extLst>
              <a:ext uri="{FF2B5EF4-FFF2-40B4-BE49-F238E27FC236}">
                <a16:creationId xmlns:a16="http://schemas.microsoft.com/office/drawing/2014/main" id="{FB7F20EB-3D68-0DE6-DD54-B1B5995300D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1921"/>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6720840" y="1520825"/>
            <a:ext cx="4920297" cy="4572000"/>
          </a:xfrm>
        </p:spPr>
        <p:txBody>
          <a:bodyPr anchor="t">
            <a:normAutofit/>
          </a:bodyPr>
          <a:lstStyle/>
          <a:p>
            <a:r>
              <a:rPr lang="en-US" dirty="0">
                <a:solidFill>
                  <a:schemeClr val="tx1"/>
                </a:solidFill>
              </a:rPr>
              <a:t>Create 2 additional variables that shift the `</a:t>
            </a:r>
            <a:r>
              <a:rPr lang="en-US" dirty="0" err="1">
                <a:solidFill>
                  <a:schemeClr val="tx1"/>
                </a:solidFill>
              </a:rPr>
              <a:t>cnt</a:t>
            </a:r>
            <a:r>
              <a:rPr lang="en-US" dirty="0">
                <a:solidFill>
                  <a:schemeClr val="tx1"/>
                </a:solidFill>
              </a:rPr>
              <a:t>` variable by 1 and 2 hours – i.e., use the last 1 and 2 hour counts to predict the current hour</a:t>
            </a:r>
          </a:p>
          <a:p>
            <a:r>
              <a:rPr lang="en-US" dirty="0">
                <a:solidFill>
                  <a:schemeClr val="tx1"/>
                </a:solidFill>
              </a:rPr>
              <a:t>Using all original independent variables (minus `instant`, `</a:t>
            </a:r>
            <a:r>
              <a:rPr lang="en-US" dirty="0" err="1">
                <a:solidFill>
                  <a:schemeClr val="tx1"/>
                </a:solidFill>
              </a:rPr>
              <a:t>dteday</a:t>
            </a:r>
            <a:r>
              <a:rPr lang="en-US" dirty="0">
                <a:solidFill>
                  <a:schemeClr val="tx1"/>
                </a:solidFill>
              </a:rPr>
              <a:t>`, and `</a:t>
            </a:r>
            <a:r>
              <a:rPr lang="en-US" dirty="0" err="1">
                <a:solidFill>
                  <a:schemeClr val="tx1"/>
                </a:solidFill>
              </a:rPr>
              <a:t>atemp</a:t>
            </a:r>
            <a:r>
              <a:rPr lang="en-US" dirty="0">
                <a:solidFill>
                  <a:schemeClr val="tx1"/>
                </a:solidFill>
              </a:rPr>
              <a:t>`), plus two lag variables, the mean cross-validation score for predicting the `</a:t>
            </a:r>
            <a:r>
              <a:rPr lang="en-US" dirty="0" err="1">
                <a:solidFill>
                  <a:schemeClr val="tx1"/>
                </a:solidFill>
              </a:rPr>
              <a:t>cnt</a:t>
            </a:r>
            <a:r>
              <a:rPr lang="en-US" dirty="0">
                <a:solidFill>
                  <a:schemeClr val="tx1"/>
                </a:solidFill>
              </a:rPr>
              <a:t>` variable is </a:t>
            </a:r>
            <a:r>
              <a:rPr lang="en-US" b="1" u="sng" dirty="0">
                <a:solidFill>
                  <a:schemeClr val="tx1"/>
                </a:solidFill>
              </a:rPr>
              <a:t>89.3%</a:t>
            </a:r>
          </a:p>
          <a:p>
            <a:r>
              <a:rPr lang="en-US" dirty="0">
                <a:solidFill>
                  <a:schemeClr val="tx1"/>
                </a:solidFill>
              </a:rPr>
              <a:t>That’s great, but can we do better? Perhaps the registered and casual users behave differently!</a:t>
            </a:r>
          </a:p>
        </p:txBody>
      </p:sp>
      <p:sp>
        <p:nvSpPr>
          <p:cNvPr id="9" name="Date Placeholder 1">
            <a:extLst>
              <a:ext uri="{FF2B5EF4-FFF2-40B4-BE49-F238E27FC236}">
                <a16:creationId xmlns:a16="http://schemas.microsoft.com/office/drawing/2014/main" id="{86C48984-BB45-BDD9-9E76-74CD8D4640B2}"/>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t>Sunday, September 4, 2022</a:t>
            </a:r>
            <a:endParaRPr lang="en-US"/>
          </a:p>
        </p:txBody>
      </p:sp>
      <p:sp>
        <p:nvSpPr>
          <p:cNvPr id="39" name="Freeform: Shape 38">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ooter Placeholder 2">
            <a:extLst>
              <a:ext uri="{FF2B5EF4-FFF2-40B4-BE49-F238E27FC236}">
                <a16:creationId xmlns:a16="http://schemas.microsoft.com/office/drawing/2014/main" id="{36524DCC-5B09-AF47-A8AD-749398F8655C}"/>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Abi Glisson - ENTITY Data Science Virtual Academy Final Project Presentation</a:t>
            </a:r>
            <a:endParaRPr lang="en-US"/>
          </a:p>
        </p:txBody>
      </p:sp>
      <p:sp>
        <p:nvSpPr>
          <p:cNvPr id="7" name="Slide Number Placeholder 6">
            <a:extLst>
              <a:ext uri="{FF2B5EF4-FFF2-40B4-BE49-F238E27FC236}">
                <a16:creationId xmlns:a16="http://schemas.microsoft.com/office/drawing/2014/main" id="{1ED00AB3-F4A6-B676-5E11-6E9543655A8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26</a:t>
            </a:fld>
            <a:endParaRPr lang="en-US"/>
          </a:p>
        </p:txBody>
      </p:sp>
    </p:spTree>
    <p:extLst>
      <p:ext uri="{BB962C8B-B14F-4D97-AF65-F5344CB8AC3E}">
        <p14:creationId xmlns:p14="http://schemas.microsoft.com/office/powerpoint/2010/main" val="2630973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2" y="580363"/>
            <a:ext cx="5437188" cy="1753211"/>
          </a:xfrm>
        </p:spPr>
        <p:txBody>
          <a:bodyPr wrap="square" anchor="t">
            <a:normAutofit fontScale="90000"/>
          </a:bodyPr>
          <a:lstStyle/>
          <a:p>
            <a:r>
              <a:rPr lang="en-US" dirty="0"/>
              <a:t>RF with Lag Variables to Predict Registered User Rentals</a:t>
            </a:r>
          </a:p>
        </p:txBody>
      </p:sp>
      <p:grpSp>
        <p:nvGrpSpPr>
          <p:cNvPr id="35" name="Group 34">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6" name="Freeform: Shape 35">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6720840" y="1520825"/>
            <a:ext cx="4920297" cy="4572000"/>
          </a:xfrm>
        </p:spPr>
        <p:txBody>
          <a:bodyPr anchor="t">
            <a:normAutofit/>
          </a:bodyPr>
          <a:lstStyle/>
          <a:p>
            <a:r>
              <a:rPr lang="en-US" dirty="0">
                <a:solidFill>
                  <a:schemeClr val="tx1"/>
                </a:solidFill>
              </a:rPr>
              <a:t>Using all original independent variables (minus `instant`, `</a:t>
            </a:r>
            <a:r>
              <a:rPr lang="en-US" dirty="0" err="1">
                <a:solidFill>
                  <a:schemeClr val="tx1"/>
                </a:solidFill>
              </a:rPr>
              <a:t>dteday</a:t>
            </a:r>
            <a:r>
              <a:rPr lang="en-US" dirty="0">
                <a:solidFill>
                  <a:schemeClr val="tx1"/>
                </a:solidFill>
              </a:rPr>
              <a:t>`, and `</a:t>
            </a:r>
            <a:r>
              <a:rPr lang="en-US" dirty="0" err="1">
                <a:solidFill>
                  <a:schemeClr val="tx1"/>
                </a:solidFill>
              </a:rPr>
              <a:t>atemp</a:t>
            </a:r>
            <a:r>
              <a:rPr lang="en-US" dirty="0">
                <a:solidFill>
                  <a:schemeClr val="tx1"/>
                </a:solidFill>
              </a:rPr>
              <a:t>`), plus two lag variables, the mean cross-validation score for predicting the `registered` variable is </a:t>
            </a:r>
            <a:r>
              <a:rPr lang="en-US" b="1" u="sng" dirty="0">
                <a:solidFill>
                  <a:schemeClr val="tx1"/>
                </a:solidFill>
              </a:rPr>
              <a:t>99.7%</a:t>
            </a:r>
          </a:p>
          <a:p>
            <a:r>
              <a:rPr lang="en-US" dirty="0">
                <a:solidFill>
                  <a:schemeClr val="tx1"/>
                </a:solidFill>
              </a:rPr>
              <a:t>That’s great, but does the same level of prediction hold up for Casual users?</a:t>
            </a:r>
          </a:p>
        </p:txBody>
      </p:sp>
      <p:sp>
        <p:nvSpPr>
          <p:cNvPr id="9" name="Date Placeholder 1">
            <a:extLst>
              <a:ext uri="{FF2B5EF4-FFF2-40B4-BE49-F238E27FC236}">
                <a16:creationId xmlns:a16="http://schemas.microsoft.com/office/drawing/2014/main" id="{86C48984-BB45-BDD9-9E76-74CD8D4640B2}"/>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t>Sunday, September 4, 2022</a:t>
            </a:r>
            <a:endParaRPr lang="en-US"/>
          </a:p>
        </p:txBody>
      </p:sp>
      <p:sp>
        <p:nvSpPr>
          <p:cNvPr id="39" name="Freeform: Shape 38">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ooter Placeholder 2">
            <a:extLst>
              <a:ext uri="{FF2B5EF4-FFF2-40B4-BE49-F238E27FC236}">
                <a16:creationId xmlns:a16="http://schemas.microsoft.com/office/drawing/2014/main" id="{36524DCC-5B09-AF47-A8AD-749398F8655C}"/>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Abi Glisson - ENTITY Data Science Virtual Academy Final Project Presentation</a:t>
            </a:r>
            <a:endParaRPr lang="en-US"/>
          </a:p>
        </p:txBody>
      </p:sp>
      <p:sp>
        <p:nvSpPr>
          <p:cNvPr id="7" name="Slide Number Placeholder 6">
            <a:extLst>
              <a:ext uri="{FF2B5EF4-FFF2-40B4-BE49-F238E27FC236}">
                <a16:creationId xmlns:a16="http://schemas.microsoft.com/office/drawing/2014/main" id="{1ED00AB3-F4A6-B676-5E11-6E9543655A8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27</a:t>
            </a:fld>
            <a:endParaRPr lang="en-US"/>
          </a:p>
        </p:txBody>
      </p:sp>
      <p:pic>
        <p:nvPicPr>
          <p:cNvPr id="5" name="Picture 4" descr="A picture containing building, bicycle, outdoor, parked&#10;&#10;Description automatically generated">
            <a:extLst>
              <a:ext uri="{FF2B5EF4-FFF2-40B4-BE49-F238E27FC236}">
                <a16:creationId xmlns:a16="http://schemas.microsoft.com/office/drawing/2014/main" id="{A6BA54FE-135E-4167-51BA-89D7CB7EB6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0861" y="2457838"/>
            <a:ext cx="5848485" cy="3291452"/>
          </a:xfrm>
          <a:prstGeom prst="rect">
            <a:avLst/>
          </a:prstGeom>
        </p:spPr>
      </p:pic>
      <p:sp>
        <p:nvSpPr>
          <p:cNvPr id="6" name="TextBox 5">
            <a:extLst>
              <a:ext uri="{FF2B5EF4-FFF2-40B4-BE49-F238E27FC236}">
                <a16:creationId xmlns:a16="http://schemas.microsoft.com/office/drawing/2014/main" id="{37BC0ABD-FBF4-26FB-B505-6C86328C7BE4}"/>
              </a:ext>
            </a:extLst>
          </p:cNvPr>
          <p:cNvSpPr txBox="1"/>
          <p:nvPr/>
        </p:nvSpPr>
        <p:spPr>
          <a:xfrm>
            <a:off x="3110" y="6982264"/>
            <a:ext cx="6321491" cy="230832"/>
          </a:xfrm>
          <a:prstGeom prst="rect">
            <a:avLst/>
          </a:prstGeom>
          <a:noFill/>
        </p:spPr>
        <p:txBody>
          <a:bodyPr wrap="square" rtlCol="0">
            <a:spAutoFit/>
          </a:bodyPr>
          <a:lstStyle/>
          <a:p>
            <a:r>
              <a:rPr lang="en-US" sz="900">
                <a:hlinkClick r:id="rId3" tooltip="https://kojects.com/2013/02/01/bike-sharing-in-south-korea/"/>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2299404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2" y="580363"/>
            <a:ext cx="6379210" cy="1333057"/>
          </a:xfrm>
        </p:spPr>
        <p:txBody>
          <a:bodyPr wrap="square" anchor="t">
            <a:normAutofit/>
          </a:bodyPr>
          <a:lstStyle/>
          <a:p>
            <a:r>
              <a:rPr lang="en-US" sz="4100"/>
              <a:t>RF with Lag Variables to Predict Casual User Rentals</a:t>
            </a:r>
          </a:p>
        </p:txBody>
      </p:sp>
      <p:sp>
        <p:nvSpPr>
          <p:cNvPr id="46" name="Oval 45">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descr="A large group of bicycles are parked in a parking lot&#10;&#10;Description automatically generated with low confidence">
            <a:extLst>
              <a:ext uri="{FF2B5EF4-FFF2-40B4-BE49-F238E27FC236}">
                <a16:creationId xmlns:a16="http://schemas.microsoft.com/office/drawing/2014/main" id="{B09C0746-1579-4A86-F95B-2CF14CD0B66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924" r="-2" b="-2"/>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grpSp>
        <p:nvGrpSpPr>
          <p:cNvPr id="48" name="Group 47">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49" name="Freeform: Shape 48">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7140575" y="1520825"/>
            <a:ext cx="4500562" cy="2808288"/>
          </a:xfrm>
        </p:spPr>
        <p:txBody>
          <a:bodyPr anchor="t">
            <a:normAutofit/>
          </a:bodyPr>
          <a:lstStyle/>
          <a:p>
            <a:r>
              <a:rPr lang="en-US" dirty="0">
                <a:solidFill>
                  <a:schemeClr val="tx1"/>
                </a:solidFill>
              </a:rPr>
              <a:t>Using all original independent variables (minus `instant`, `</a:t>
            </a:r>
            <a:r>
              <a:rPr lang="en-US" dirty="0" err="1">
                <a:solidFill>
                  <a:schemeClr val="tx1"/>
                </a:solidFill>
              </a:rPr>
              <a:t>dteday</a:t>
            </a:r>
            <a:r>
              <a:rPr lang="en-US" dirty="0">
                <a:solidFill>
                  <a:schemeClr val="tx1"/>
                </a:solidFill>
              </a:rPr>
              <a:t>`, and `</a:t>
            </a:r>
            <a:r>
              <a:rPr lang="en-US" dirty="0" err="1">
                <a:solidFill>
                  <a:schemeClr val="tx1"/>
                </a:solidFill>
              </a:rPr>
              <a:t>atemp</a:t>
            </a:r>
            <a:r>
              <a:rPr lang="en-US" dirty="0">
                <a:solidFill>
                  <a:schemeClr val="tx1"/>
                </a:solidFill>
              </a:rPr>
              <a:t>`), plus two lag variables, the mean cross-validation score for predicting the `casual` variable is </a:t>
            </a:r>
            <a:r>
              <a:rPr lang="en-US" b="1" u="sng" dirty="0">
                <a:solidFill>
                  <a:schemeClr val="tx1"/>
                </a:solidFill>
              </a:rPr>
              <a:t>99.7%</a:t>
            </a:r>
          </a:p>
          <a:p>
            <a:pPr marL="0" indent="0">
              <a:buNone/>
            </a:pPr>
            <a:r>
              <a:rPr lang="en-US" sz="3600" dirty="0">
                <a:solidFill>
                  <a:schemeClr val="tx1"/>
                </a:solidFill>
              </a:rPr>
              <a:t>Wow!</a:t>
            </a:r>
          </a:p>
        </p:txBody>
      </p:sp>
      <p:grpSp>
        <p:nvGrpSpPr>
          <p:cNvPr id="52" name="Group 51">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53" name="Freeform: Shape 52">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Shape 53">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Oval 54">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Date Placeholder 1">
            <a:extLst>
              <a:ext uri="{FF2B5EF4-FFF2-40B4-BE49-F238E27FC236}">
                <a16:creationId xmlns:a16="http://schemas.microsoft.com/office/drawing/2014/main" id="{86C48984-BB45-BDD9-9E76-74CD8D4640B2}"/>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t>Sunday, September 4, 2022</a:t>
            </a:r>
            <a:endParaRPr lang="en-US"/>
          </a:p>
        </p:txBody>
      </p:sp>
      <p:sp>
        <p:nvSpPr>
          <p:cNvPr id="10" name="Footer Placeholder 2">
            <a:extLst>
              <a:ext uri="{FF2B5EF4-FFF2-40B4-BE49-F238E27FC236}">
                <a16:creationId xmlns:a16="http://schemas.microsoft.com/office/drawing/2014/main" id="{36524DCC-5B09-AF47-A8AD-749398F8655C}"/>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Abi Glisson - ENTITY Data Science Virtual Academy Final Project Presentation</a:t>
            </a:r>
            <a:endParaRPr lang="en-US"/>
          </a:p>
        </p:txBody>
      </p:sp>
      <p:sp>
        <p:nvSpPr>
          <p:cNvPr id="7" name="Slide Number Placeholder 6">
            <a:extLst>
              <a:ext uri="{FF2B5EF4-FFF2-40B4-BE49-F238E27FC236}">
                <a16:creationId xmlns:a16="http://schemas.microsoft.com/office/drawing/2014/main" id="{1ED00AB3-F4A6-B676-5E11-6E9543655A8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28</a:t>
            </a:fld>
            <a:endParaRPr lang="en-US"/>
          </a:p>
        </p:txBody>
      </p:sp>
      <p:sp>
        <p:nvSpPr>
          <p:cNvPr id="11" name="TextBox 10">
            <a:extLst>
              <a:ext uri="{FF2B5EF4-FFF2-40B4-BE49-F238E27FC236}">
                <a16:creationId xmlns:a16="http://schemas.microsoft.com/office/drawing/2014/main" id="{15ACB52E-D40C-B0FD-A1FA-75E69C2B32B1}"/>
              </a:ext>
            </a:extLst>
          </p:cNvPr>
          <p:cNvSpPr txBox="1"/>
          <p:nvPr/>
        </p:nvSpPr>
        <p:spPr>
          <a:xfrm>
            <a:off x="9771144" y="6657945"/>
            <a:ext cx="242085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mmons.wikimedia.org/wiki/File:Bay_Area_Bike_Share_launch_in_San_Jose_CA.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578447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Summary &amp; Conclusions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Sunday, September 4,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Abi Glisson - ENTITY Data Science Virtual Academy Final Project Presentation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29</a:t>
            </a:fld>
            <a:endParaRPr lang="en-US"/>
          </a:p>
        </p:txBody>
      </p:sp>
    </p:spTree>
    <p:extLst>
      <p:ext uri="{BB962C8B-B14F-4D97-AF65-F5344CB8AC3E}">
        <p14:creationId xmlns:p14="http://schemas.microsoft.com/office/powerpoint/2010/main" val="1387185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0" y="0"/>
            <a:ext cx="3131516" cy="3872204"/>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060484" y="0"/>
            <a:ext cx="3131516" cy="3872204"/>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192110" y="4309257"/>
            <a:ext cx="6291865" cy="1762931"/>
          </a:xfrm>
          <a:noFill/>
        </p:spPr>
        <p:txBody>
          <a:bodyPr>
            <a:normAutofit lnSpcReduction="10000"/>
          </a:bodyPr>
          <a:lstStyle/>
          <a:p>
            <a:pPr marL="0" indent="0">
              <a:buNone/>
            </a:pPr>
            <a:r>
              <a:rPr lang="en-US" sz="2400" dirty="0">
                <a:solidFill>
                  <a:schemeClr val="tx1"/>
                </a:solidFill>
              </a:rPr>
              <a:t>Bike Sharing services have become increasingly popular in recent years. </a:t>
            </a:r>
          </a:p>
          <a:p>
            <a:pPr marL="0" indent="0">
              <a:buNone/>
            </a:pPr>
            <a:r>
              <a:rPr lang="en-US" sz="2400" dirty="0">
                <a:solidFill>
                  <a:schemeClr val="tx1"/>
                </a:solidFill>
              </a:rPr>
              <a:t>This project seeks to predict how many bikes will be rented in a given hour based on several factors.</a:t>
            </a:r>
          </a:p>
        </p:txBody>
      </p:sp>
      <p:pic>
        <p:nvPicPr>
          <p:cNvPr id="10" name="Picture 9" descr="A picture containing bicycle, outdoor&#10;&#10;Description automatically generated">
            <a:extLst>
              <a:ext uri="{FF2B5EF4-FFF2-40B4-BE49-F238E27FC236}">
                <a16:creationId xmlns:a16="http://schemas.microsoft.com/office/drawing/2014/main" id="{FDB03FD9-5F0F-0F9C-935E-8D3BC58E251E}"/>
              </a:ext>
            </a:extLst>
          </p:cNvPr>
          <p:cNvPicPr>
            <a:picLocks noChangeAspect="1"/>
          </p:cNvPicPr>
          <p:nvPr/>
        </p:nvPicPr>
        <p:blipFill>
          <a:blip r:embed="rId5"/>
          <a:stretch>
            <a:fillRect/>
          </a:stretch>
        </p:blipFill>
        <p:spPr>
          <a:xfrm>
            <a:off x="2659450" y="3631"/>
            <a:ext cx="6873099" cy="3868573"/>
          </a:xfrm>
          <a:prstGeom prst="rect">
            <a:avLst/>
          </a:prstGeom>
        </p:spPr>
      </p:pic>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626444" y="4366113"/>
            <a:ext cx="7014693" cy="1859963"/>
          </a:xfrm>
        </p:spPr>
        <p:txBody>
          <a:bodyPr>
            <a:normAutofit/>
          </a:bodyPr>
          <a:lstStyle/>
          <a:p>
            <a:r>
              <a:rPr lang="en-US" sz="2400" dirty="0">
                <a:solidFill>
                  <a:schemeClr val="tx1"/>
                </a:solidFill>
              </a:rPr>
              <a:t>Using tuned hyperparameters and by fitting the Registered and Casual user rental counts separately, the Random Forest Regression can predict hourly rental counts with 99.7% accuracy.</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spTree>
    <p:extLst>
      <p:ext uri="{BB962C8B-B14F-4D97-AF65-F5344CB8AC3E}">
        <p14:creationId xmlns:p14="http://schemas.microsoft.com/office/powerpoint/2010/main" val="352156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4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4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549275"/>
            <a:ext cx="3565524" cy="1210945"/>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Conclusion</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70083" y="1914567"/>
            <a:ext cx="4531876" cy="4275350"/>
          </a:xfrm>
        </p:spPr>
        <p:txBody>
          <a:bodyPr vert="horz" wrap="square" lIns="0" tIns="0" rIns="0" bIns="0" rtlCol="0" anchor="t">
            <a:normAutofit/>
          </a:bodyPr>
          <a:lstStyle/>
          <a:p>
            <a:pPr marL="285750" indent="-285750">
              <a:buFont typeface="Arial" panose="020B0604020202020204" pitchFamily="34" charset="0"/>
              <a:buChar char="•"/>
            </a:pPr>
            <a:r>
              <a:rPr lang="en-US" sz="1800" dirty="0">
                <a:solidFill>
                  <a:schemeClr val="tx1"/>
                </a:solidFill>
              </a:rPr>
              <a:t>The addition of calculated lag variables significantly increases the model accuracy – in other words, the number of rentals in the previous 1 and 2 hours heavily influences the number of rentals there will be in the current hour.</a:t>
            </a:r>
          </a:p>
          <a:p>
            <a:pPr marL="285750" indent="-285750">
              <a:buFont typeface="Arial" panose="020B0604020202020204" pitchFamily="34" charset="0"/>
              <a:buChar char="•"/>
            </a:pPr>
            <a:r>
              <a:rPr lang="en-US" sz="1800" dirty="0">
                <a:solidFill>
                  <a:schemeClr val="tx1"/>
                </a:solidFill>
              </a:rPr>
              <a:t>Calculating the Registered and Casual user counts separately produces more accurate results than predicting the combined total rental Count</a:t>
            </a:r>
          </a:p>
          <a:p>
            <a:pPr marL="971550" lvl="1" indent="-285750">
              <a:buFont typeface="Arial" panose="020B0604020202020204" pitchFamily="34" charset="0"/>
              <a:buChar char="•"/>
            </a:pPr>
            <a:r>
              <a:rPr lang="en-US" sz="1600" dirty="0">
                <a:solidFill>
                  <a:schemeClr val="tx1"/>
                </a:solidFill>
              </a:rPr>
              <a:t>This makes sense as Registered and Casual users may have different behavioral priorities.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3" r="22917"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51">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3"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Oval 56">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Sunday, September 4,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Abi Glisson - ENTITY Data Science Virtual Academy Final Project Presentation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31</a:t>
            </a:fld>
            <a:endParaRPr lang="en-US">
              <a:solidFill>
                <a:schemeClr val="tx1">
                  <a:alpha val="80000"/>
                </a:schemeClr>
              </a:solidFill>
            </a:endParaRPr>
          </a:p>
        </p:txBody>
      </p:sp>
    </p:spTree>
    <p:extLst>
      <p:ext uri="{BB962C8B-B14F-4D97-AF65-F5344CB8AC3E}">
        <p14:creationId xmlns:p14="http://schemas.microsoft.com/office/powerpoint/2010/main" val="1127653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br>
              <a:rPr lang="en-US" dirty="0"/>
            </a:br>
            <a:r>
              <a:rPr lang="en-US" dirty="0"/>
              <a:t>Questions?</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solidFill>
                  <a:schemeClr val="tx1"/>
                </a:solidFill>
              </a:rPr>
              <a:t>Abigail Glisson</a:t>
            </a:r>
          </a:p>
          <a:p>
            <a:r>
              <a:rPr lang="en-US" dirty="0">
                <a:solidFill>
                  <a:schemeClr val="tx1"/>
                </a:solidFill>
              </a:rPr>
              <a:t>arnglisson@gmail.com</a:t>
            </a:r>
          </a:p>
          <a:p>
            <a:r>
              <a:rPr lang="en-US" dirty="0">
                <a:solidFill>
                  <a:schemeClr val="tx1"/>
                </a:solidFill>
                <a:hlinkClick r:id="rId2">
                  <a:extLst>
                    <a:ext uri="{A12FA001-AC4F-418D-AE19-62706E023703}">
                      <ahyp:hlinkClr xmlns:ahyp="http://schemas.microsoft.com/office/drawing/2018/hyperlinkcolor" val="tx"/>
                    </a:ext>
                  </a:extLst>
                </a:hlinkClick>
              </a:rPr>
              <a:t>https://github.com/aglisson6/ENTITY-Data-Science-Virtual-Academy-Final-Project</a:t>
            </a:r>
            <a:r>
              <a:rPr lang="en-US" dirty="0">
                <a:solidFill>
                  <a:schemeClr val="tx1"/>
                </a:solidFill>
              </a:rPr>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32</a:t>
            </a:fld>
            <a:endParaRPr lang="en-US" dirty="0"/>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Evaluation Question</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7"/>
            <a:ext cx="4315427" cy="2619908"/>
          </a:xfrm>
        </p:spPr>
        <p:txBody>
          <a:bodyPr/>
          <a:lstStyle/>
          <a:p>
            <a:r>
              <a:rPr lang="en-US" sz="2400" dirty="0">
                <a:solidFill>
                  <a:schemeClr val="tx1"/>
                </a:solidFill>
              </a:rPr>
              <a:t>Given information about </a:t>
            </a:r>
            <a:r>
              <a:rPr lang="en-US" sz="2400" i="1" dirty="0">
                <a:solidFill>
                  <a:schemeClr val="tx1"/>
                </a:solidFill>
              </a:rPr>
              <a:t>date</a:t>
            </a:r>
            <a:r>
              <a:rPr lang="en-US" sz="2400" dirty="0">
                <a:solidFill>
                  <a:schemeClr val="tx1"/>
                </a:solidFill>
              </a:rPr>
              <a:t>, </a:t>
            </a:r>
            <a:r>
              <a:rPr lang="en-US" sz="2400" i="1" dirty="0">
                <a:solidFill>
                  <a:schemeClr val="tx1"/>
                </a:solidFill>
              </a:rPr>
              <a:t>season</a:t>
            </a:r>
            <a:r>
              <a:rPr lang="en-US" sz="2400" dirty="0">
                <a:solidFill>
                  <a:schemeClr val="tx1"/>
                </a:solidFill>
              </a:rPr>
              <a:t>, </a:t>
            </a:r>
            <a:r>
              <a:rPr lang="en-US" sz="2400" i="1" dirty="0">
                <a:solidFill>
                  <a:schemeClr val="tx1"/>
                </a:solidFill>
              </a:rPr>
              <a:t>weather</a:t>
            </a:r>
            <a:r>
              <a:rPr lang="en-US" sz="2400" dirty="0">
                <a:solidFill>
                  <a:schemeClr val="tx1"/>
                </a:solidFill>
              </a:rPr>
              <a:t>, </a:t>
            </a:r>
            <a:r>
              <a:rPr lang="en-US" sz="2400" i="1" dirty="0">
                <a:solidFill>
                  <a:schemeClr val="tx1"/>
                </a:solidFill>
              </a:rPr>
              <a:t>day of the week,</a:t>
            </a:r>
            <a:r>
              <a:rPr lang="en-US" sz="2400" dirty="0">
                <a:solidFill>
                  <a:schemeClr val="tx1"/>
                </a:solidFill>
              </a:rPr>
              <a:t> and whether a day is a </a:t>
            </a:r>
            <a:r>
              <a:rPr lang="en-US" sz="2400" i="1" dirty="0">
                <a:solidFill>
                  <a:schemeClr val="tx1"/>
                </a:solidFill>
              </a:rPr>
              <a:t>holiday</a:t>
            </a:r>
            <a:r>
              <a:rPr lang="en-US" sz="2400" dirty="0">
                <a:solidFill>
                  <a:schemeClr val="tx1"/>
                </a:solidFill>
              </a:rPr>
              <a:t>, </a:t>
            </a:r>
            <a:r>
              <a:rPr lang="en-US" sz="2400" i="1" dirty="0">
                <a:solidFill>
                  <a:schemeClr val="tx1"/>
                </a:solidFill>
              </a:rPr>
              <a:t>weekend</a:t>
            </a:r>
            <a:r>
              <a:rPr lang="en-US" sz="2400" dirty="0">
                <a:solidFill>
                  <a:schemeClr val="tx1"/>
                </a:solidFill>
              </a:rPr>
              <a:t>, or </a:t>
            </a:r>
            <a:r>
              <a:rPr lang="en-US" sz="2400" i="1" dirty="0">
                <a:solidFill>
                  <a:schemeClr val="tx1"/>
                </a:solidFill>
              </a:rPr>
              <a:t>work day</a:t>
            </a:r>
            <a:r>
              <a:rPr lang="en-US" sz="2400" dirty="0">
                <a:solidFill>
                  <a:schemeClr val="tx1"/>
                </a:solidFill>
              </a:rPr>
              <a:t>, </a:t>
            </a:r>
            <a:r>
              <a:rPr lang="en-US" sz="2400" b="1" u="sng" dirty="0">
                <a:solidFill>
                  <a:schemeClr val="tx1"/>
                </a:solidFill>
              </a:rPr>
              <a:t>how many bikes will be rented in a particular hour?</a:t>
            </a:r>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7" name="Picture Placeholder 6" descr="A picture containing outdoor, person, bicycle&#10;&#10;Description automatically generated">
            <a:extLst>
              <a:ext uri="{FF2B5EF4-FFF2-40B4-BE49-F238E27FC236}">
                <a16:creationId xmlns:a16="http://schemas.microsoft.com/office/drawing/2014/main" id="{CB972AA5-9461-1419-2AAE-5B599E0F2CE3}"/>
              </a:ext>
            </a:extLst>
          </p:cNvPr>
          <p:cNvPicPr>
            <a:picLocks noGrp="1" noChangeAspect="1"/>
          </p:cNvPicPr>
          <p:nvPr>
            <p:ph type="pic" sz="quarter" idx="13"/>
          </p:nvPr>
        </p:nvPicPr>
        <p:blipFill>
          <a:blip r:embed="rId3"/>
          <a:srcRect l="16645" r="16645"/>
          <a:stretch>
            <a:fillRect/>
          </a:stretch>
        </p:blipFill>
        <p:spPr/>
      </p:pic>
      <p:pic>
        <p:nvPicPr>
          <p:cNvPr id="17" name="Picture Placeholder 16" descr="A picture of two people riding their bikes in the rain">
            <a:extLst>
              <a:ext uri="{FF2B5EF4-FFF2-40B4-BE49-F238E27FC236}">
                <a16:creationId xmlns:a16="http://schemas.microsoft.com/office/drawing/2014/main" id="{EE05B5A0-C4C2-364D-6019-560142A1E122}"/>
              </a:ext>
            </a:extLst>
          </p:cNvPr>
          <p:cNvPicPr>
            <a:picLocks noGrp="1" noChangeAspect="1"/>
          </p:cNvPicPr>
          <p:nvPr>
            <p:ph type="pic" sz="quarter" idx="15"/>
          </p:nvPr>
        </p:nvPicPr>
        <p:blipFill rotWithShape="1">
          <a:blip r:embed="rId4">
            <a:extLst>
              <a:ext uri="{BEBA8EAE-BF5A-486C-A8C5-ECC9F3942E4B}">
                <a14:imgProps xmlns:a14="http://schemas.microsoft.com/office/drawing/2010/main">
                  <a14:imgLayer r:embed="rId5">
                    <a14:imgEffect>
                      <a14:brightnessContrast bright="24000"/>
                    </a14:imgEffect>
                  </a14:imgLayer>
                </a14:imgProps>
              </a:ext>
            </a:extLst>
          </a:blip>
          <a:srcRect r="33333"/>
          <a:stretch/>
        </p:blipFill>
        <p:spPr>
          <a:xfrm>
            <a:off x="8704261" y="3321050"/>
            <a:ext cx="2936876" cy="2936876"/>
          </a:xfrm>
        </p:spPr>
      </p:pic>
      <p:pic>
        <p:nvPicPr>
          <p:cNvPr id="21" name="Picture Placeholder 20" descr="A person riding a bicycle&#10;&#10;Description automatically generated with medium confidence">
            <a:extLst>
              <a:ext uri="{FF2B5EF4-FFF2-40B4-BE49-F238E27FC236}">
                <a16:creationId xmlns:a16="http://schemas.microsoft.com/office/drawing/2014/main" id="{0C3A7FB9-F82C-6087-6CF0-3E7C6E050BCE}"/>
              </a:ext>
            </a:extLst>
          </p:cNvPr>
          <p:cNvPicPr>
            <a:picLocks noGrp="1" noChangeAspect="1"/>
          </p:cNvPicPr>
          <p:nvPr>
            <p:ph type="pic" sz="quarter" idx="14"/>
          </p:nvPr>
        </p:nvPicPr>
        <p:blipFill>
          <a:blip r:embed="rId6"/>
          <a:srcRect l="16748" r="16748"/>
          <a:stretch>
            <a:fillRect/>
          </a:stretch>
        </p:blipFill>
        <p:spPr/>
      </p:pic>
    </p:spTree>
    <p:extLst>
      <p:ext uri="{BB962C8B-B14F-4D97-AF65-F5344CB8AC3E}">
        <p14:creationId xmlns:p14="http://schemas.microsoft.com/office/powerpoint/2010/main" val="231323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Methods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Sunday, September 4,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Abi Glisson - ENTITY Data Science Virtual Academy Final Project Presentation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07A804-229A-41E7-846B-E2EC0B214CEA}"/>
              </a:ext>
            </a:extLst>
          </p:cNvPr>
          <p:cNvSpPr>
            <a:spLocks noGrp="1"/>
          </p:cNvSpPr>
          <p:nvPr>
            <p:ph type="title"/>
          </p:nvPr>
        </p:nvSpPr>
        <p:spPr/>
        <p:txBody>
          <a:bodyPr/>
          <a:lstStyle/>
          <a:p>
            <a:r>
              <a:rPr lang="en-US" dirty="0"/>
              <a:t>Data Selection</a:t>
            </a:r>
          </a:p>
        </p:txBody>
      </p:sp>
      <p:sp>
        <p:nvSpPr>
          <p:cNvPr id="9" name="Content Placeholder 8">
            <a:extLst>
              <a:ext uri="{FF2B5EF4-FFF2-40B4-BE49-F238E27FC236}">
                <a16:creationId xmlns:a16="http://schemas.microsoft.com/office/drawing/2014/main" id="{28A498E5-12B9-89CF-5083-0EA1FDFBB038}"/>
              </a:ext>
            </a:extLst>
          </p:cNvPr>
          <p:cNvSpPr>
            <a:spLocks noGrp="1"/>
          </p:cNvSpPr>
          <p:nvPr>
            <p:ph idx="1"/>
          </p:nvPr>
        </p:nvSpPr>
        <p:spPr>
          <a:xfrm>
            <a:off x="549538" y="1313099"/>
            <a:ext cx="11090274" cy="2687401"/>
          </a:xfrm>
        </p:spPr>
        <p:txBody>
          <a:bodyPr/>
          <a:lstStyle/>
          <a:p>
            <a:r>
              <a:rPr lang="en-US" dirty="0">
                <a:solidFill>
                  <a:schemeClr val="tx1"/>
                </a:solidFill>
              </a:rPr>
              <a:t>A small group of the current cohort was assigned a dataset of hourly information on bike sharing rentals, including variables about weather, season, and whether the day was a holiday, work day, or weekend.</a:t>
            </a:r>
          </a:p>
          <a:p>
            <a:r>
              <a:rPr lang="en-US" dirty="0">
                <a:solidFill>
                  <a:schemeClr val="tx1"/>
                </a:solidFill>
              </a:rPr>
              <a:t>The data spanned all of 2011 and 2012, but we do not have geographic information about where the data were collected.</a:t>
            </a:r>
          </a:p>
        </p:txBody>
      </p:sp>
      <p:sp>
        <p:nvSpPr>
          <p:cNvPr id="5" name="Slide Number Placeholder 4">
            <a:extLst>
              <a:ext uri="{FF2B5EF4-FFF2-40B4-BE49-F238E27FC236}">
                <a16:creationId xmlns:a16="http://schemas.microsoft.com/office/drawing/2014/main" id="{E6B31ADF-F62C-B92D-E0CE-FFE1527F413E}"/>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11" name="Picture 10" descr="A picture containing diagram&#10;&#10;Description automatically generated">
            <a:extLst>
              <a:ext uri="{FF2B5EF4-FFF2-40B4-BE49-F238E27FC236}">
                <a16:creationId xmlns:a16="http://schemas.microsoft.com/office/drawing/2014/main" id="{B6AA7F0E-671B-F6E5-F1D2-D35275788410}"/>
              </a:ext>
            </a:extLst>
          </p:cNvPr>
          <p:cNvPicPr>
            <a:picLocks noChangeAspect="1"/>
          </p:cNvPicPr>
          <p:nvPr/>
        </p:nvPicPr>
        <p:blipFill>
          <a:blip r:embed="rId2"/>
          <a:stretch>
            <a:fillRect/>
          </a:stretch>
        </p:blipFill>
        <p:spPr>
          <a:xfrm>
            <a:off x="3122740" y="3429000"/>
            <a:ext cx="5943869" cy="2491728"/>
          </a:xfrm>
          <a:prstGeom prst="rect">
            <a:avLst/>
          </a:prstGeom>
        </p:spPr>
      </p:pic>
      <p:sp>
        <p:nvSpPr>
          <p:cNvPr id="12" name="Date Placeholder 1">
            <a:extLst>
              <a:ext uri="{FF2B5EF4-FFF2-40B4-BE49-F238E27FC236}">
                <a16:creationId xmlns:a16="http://schemas.microsoft.com/office/drawing/2014/main" id="{E642A6AB-9C63-EF1D-42A3-0B9A569A6F48}"/>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3" name="Footer Placeholder 2">
            <a:extLst>
              <a:ext uri="{FF2B5EF4-FFF2-40B4-BE49-F238E27FC236}">
                <a16:creationId xmlns:a16="http://schemas.microsoft.com/office/drawing/2014/main" id="{91902072-5962-65A1-7F4C-6CE319155D3B}"/>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3793619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2" y="549275"/>
            <a:ext cx="11091600" cy="708025"/>
          </a:xfrm>
        </p:spPr>
        <p:txBody>
          <a:bodyPr/>
          <a:lstStyle/>
          <a:p>
            <a:r>
              <a:rPr lang="en-US" dirty="0"/>
              <a:t>Date-Related Independent Variables</a:t>
            </a:r>
          </a:p>
        </p:txBody>
      </p:sp>
      <p:sp>
        <p:nvSpPr>
          <p:cNvPr id="9" name="Content Placeholder 8">
            <a:extLst>
              <a:ext uri="{FF2B5EF4-FFF2-40B4-BE49-F238E27FC236}">
                <a16:creationId xmlns:a16="http://schemas.microsoft.com/office/drawing/2014/main" id="{DCC5D44C-8D77-7CDE-06C0-66F19EE99AD9}"/>
              </a:ext>
            </a:extLst>
          </p:cNvPr>
          <p:cNvSpPr>
            <a:spLocks noGrp="1"/>
          </p:cNvSpPr>
          <p:nvPr>
            <p:ph idx="1"/>
          </p:nvPr>
        </p:nvSpPr>
        <p:spPr>
          <a:xfrm>
            <a:off x="549537" y="1634490"/>
            <a:ext cx="5546463" cy="3979625"/>
          </a:xfrm>
        </p:spPr>
        <p:txBody>
          <a:bodyPr/>
          <a:lstStyle/>
          <a:p>
            <a:pPr marL="0">
              <a:spcBef>
                <a:spcPts val="0"/>
              </a:spcBef>
              <a:spcAft>
                <a:spcPts val="600"/>
              </a:spcAft>
            </a:pPr>
            <a:r>
              <a:rPr lang="en-US" dirty="0">
                <a:solidFill>
                  <a:schemeClr val="tx1"/>
                </a:solidFill>
              </a:rPr>
              <a:t>`</a:t>
            </a:r>
            <a:r>
              <a:rPr lang="en-US" dirty="0" err="1">
                <a:solidFill>
                  <a:schemeClr val="tx1"/>
                </a:solidFill>
              </a:rPr>
              <a:t>dteday</a:t>
            </a:r>
            <a:r>
              <a:rPr lang="en-US" dirty="0">
                <a:solidFill>
                  <a:schemeClr val="tx1"/>
                </a:solidFill>
              </a:rPr>
              <a:t>` : date</a:t>
            </a:r>
          </a:p>
          <a:p>
            <a:pPr marL="0">
              <a:spcBef>
                <a:spcPts val="0"/>
              </a:spcBef>
              <a:spcAft>
                <a:spcPts val="600"/>
              </a:spcAft>
            </a:pPr>
            <a:r>
              <a:rPr lang="en-US" dirty="0">
                <a:solidFill>
                  <a:schemeClr val="tx1"/>
                </a:solidFill>
              </a:rPr>
              <a:t>`</a:t>
            </a:r>
            <a:r>
              <a:rPr lang="en-US" dirty="0" err="1">
                <a:solidFill>
                  <a:schemeClr val="tx1"/>
                </a:solidFill>
              </a:rPr>
              <a:t>yr</a:t>
            </a:r>
            <a:r>
              <a:rPr lang="en-US" dirty="0">
                <a:solidFill>
                  <a:schemeClr val="tx1"/>
                </a:solidFill>
              </a:rPr>
              <a:t>` : year (`0`: 2011, `1`:2012)</a:t>
            </a:r>
          </a:p>
          <a:p>
            <a:pPr marL="0">
              <a:spcBef>
                <a:spcPts val="0"/>
              </a:spcBef>
              <a:spcAft>
                <a:spcPts val="600"/>
              </a:spcAft>
            </a:pPr>
            <a:r>
              <a:rPr lang="en-US" dirty="0">
                <a:solidFill>
                  <a:schemeClr val="tx1"/>
                </a:solidFill>
              </a:rPr>
              <a:t>`</a:t>
            </a:r>
            <a:r>
              <a:rPr lang="en-US" dirty="0" err="1">
                <a:solidFill>
                  <a:schemeClr val="tx1"/>
                </a:solidFill>
              </a:rPr>
              <a:t>mnth</a:t>
            </a:r>
            <a:r>
              <a:rPr lang="en-US" dirty="0">
                <a:solidFill>
                  <a:schemeClr val="tx1"/>
                </a:solidFill>
              </a:rPr>
              <a:t>` : month (1 to 12)</a:t>
            </a:r>
          </a:p>
          <a:p>
            <a:pPr marL="0">
              <a:spcBef>
                <a:spcPts val="0"/>
              </a:spcBef>
              <a:spcAft>
                <a:spcPts val="600"/>
              </a:spcAft>
            </a:pPr>
            <a:r>
              <a:rPr lang="en-US" dirty="0">
                <a:solidFill>
                  <a:schemeClr val="tx1"/>
                </a:solidFill>
              </a:rPr>
              <a:t>`</a:t>
            </a:r>
            <a:r>
              <a:rPr lang="en-US" dirty="0" err="1">
                <a:solidFill>
                  <a:schemeClr val="tx1"/>
                </a:solidFill>
              </a:rPr>
              <a:t>hr</a:t>
            </a:r>
            <a:r>
              <a:rPr lang="en-US" dirty="0">
                <a:solidFill>
                  <a:schemeClr val="tx1"/>
                </a:solidFill>
              </a:rPr>
              <a:t>` : hour (0 to 23)</a:t>
            </a:r>
          </a:p>
          <a:p>
            <a:pPr marL="0">
              <a:spcBef>
                <a:spcPts val="0"/>
              </a:spcBef>
              <a:spcAft>
                <a:spcPts val="600"/>
              </a:spcAft>
            </a:pPr>
            <a:r>
              <a:rPr lang="en-US" dirty="0">
                <a:solidFill>
                  <a:schemeClr val="tx1"/>
                </a:solidFill>
              </a:rPr>
              <a:t>`holiday` : whether day is holiday (`1`) or not (`0`)</a:t>
            </a:r>
          </a:p>
          <a:p>
            <a:pPr marL="0">
              <a:spcBef>
                <a:spcPts val="0"/>
              </a:spcBef>
              <a:spcAft>
                <a:spcPts val="600"/>
              </a:spcAft>
            </a:pPr>
            <a:r>
              <a:rPr lang="en-US" dirty="0">
                <a:solidFill>
                  <a:schemeClr val="tx1"/>
                </a:solidFill>
              </a:rPr>
              <a:t>`weekday` : day of the week (`0`: Sunday through `6`: Saturday)</a:t>
            </a:r>
          </a:p>
          <a:p>
            <a:pPr marL="0">
              <a:spcBef>
                <a:spcPts val="0"/>
              </a:spcBef>
              <a:spcAft>
                <a:spcPts val="600"/>
              </a:spcAft>
            </a:pPr>
            <a:r>
              <a:rPr lang="en-US" dirty="0">
                <a:solidFill>
                  <a:schemeClr val="tx1"/>
                </a:solidFill>
              </a:rPr>
              <a:t>`</a:t>
            </a:r>
            <a:r>
              <a:rPr lang="en-US" dirty="0" err="1">
                <a:solidFill>
                  <a:schemeClr val="tx1"/>
                </a:solidFill>
              </a:rPr>
              <a:t>workingday</a:t>
            </a:r>
            <a:r>
              <a:rPr lang="en-US" dirty="0">
                <a:solidFill>
                  <a:schemeClr val="tx1"/>
                </a:solidFill>
              </a:rPr>
              <a:t>` : if day is neither weekend nor holiday is `1`, otherwise is `0`.</a:t>
            </a:r>
          </a:p>
        </p:txBody>
      </p:sp>
      <p:sp>
        <p:nvSpPr>
          <p:cNvPr id="6" name="Slide Number Placeholder 5">
            <a:extLst>
              <a:ext uri="{FF2B5EF4-FFF2-40B4-BE49-F238E27FC236}">
                <a16:creationId xmlns:a16="http://schemas.microsoft.com/office/drawing/2014/main" id="{6568882C-5AAE-BA03-FA4F-5CBA77C6A544}"/>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13" name="Picture 12" descr="Calendar&#10;&#10;Description automatically generated">
            <a:extLst>
              <a:ext uri="{FF2B5EF4-FFF2-40B4-BE49-F238E27FC236}">
                <a16:creationId xmlns:a16="http://schemas.microsoft.com/office/drawing/2014/main" id="{22E796B2-7C49-C45D-9B33-E91DB95057C1}"/>
              </a:ext>
            </a:extLst>
          </p:cNvPr>
          <p:cNvPicPr>
            <a:picLocks noChangeAspect="1"/>
          </p:cNvPicPr>
          <p:nvPr/>
        </p:nvPicPr>
        <p:blipFill>
          <a:blip r:embed="rId2"/>
          <a:stretch>
            <a:fillRect/>
          </a:stretch>
        </p:blipFill>
        <p:spPr>
          <a:xfrm>
            <a:off x="6367524" y="1634490"/>
            <a:ext cx="4790062" cy="3421473"/>
          </a:xfrm>
          <a:prstGeom prst="rect">
            <a:avLst/>
          </a:prstGeom>
        </p:spPr>
      </p:pic>
      <p:sp>
        <p:nvSpPr>
          <p:cNvPr id="14" name="Date Placeholder 1">
            <a:extLst>
              <a:ext uri="{FF2B5EF4-FFF2-40B4-BE49-F238E27FC236}">
                <a16:creationId xmlns:a16="http://schemas.microsoft.com/office/drawing/2014/main" id="{75F2BC7B-A75E-4409-018C-7D7F264EE503}"/>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5" name="Footer Placeholder 2">
            <a:extLst>
              <a:ext uri="{FF2B5EF4-FFF2-40B4-BE49-F238E27FC236}">
                <a16:creationId xmlns:a16="http://schemas.microsoft.com/office/drawing/2014/main" id="{7F371210-5517-6CEC-DE3E-F52C5F345164}"/>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71741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2" y="549275"/>
            <a:ext cx="11091600" cy="708025"/>
          </a:xfrm>
        </p:spPr>
        <p:txBody>
          <a:bodyPr/>
          <a:lstStyle/>
          <a:p>
            <a:r>
              <a:rPr lang="en-US" dirty="0"/>
              <a:t>Weather-Related Independent Variables</a:t>
            </a:r>
          </a:p>
        </p:txBody>
      </p:sp>
      <p:sp>
        <p:nvSpPr>
          <p:cNvPr id="9" name="Content Placeholder 8">
            <a:extLst>
              <a:ext uri="{FF2B5EF4-FFF2-40B4-BE49-F238E27FC236}">
                <a16:creationId xmlns:a16="http://schemas.microsoft.com/office/drawing/2014/main" id="{DCC5D44C-8D77-7CDE-06C0-66F19EE99AD9}"/>
              </a:ext>
            </a:extLst>
          </p:cNvPr>
          <p:cNvSpPr>
            <a:spLocks noGrp="1"/>
          </p:cNvSpPr>
          <p:nvPr>
            <p:ph idx="1"/>
          </p:nvPr>
        </p:nvSpPr>
        <p:spPr>
          <a:xfrm>
            <a:off x="549537" y="1405174"/>
            <a:ext cx="5546463" cy="4903551"/>
          </a:xfrm>
        </p:spPr>
        <p:txBody>
          <a:bodyPr/>
          <a:lstStyle/>
          <a:p>
            <a:pPr marL="0">
              <a:spcBef>
                <a:spcPts val="0"/>
              </a:spcBef>
              <a:spcAft>
                <a:spcPts val="600"/>
              </a:spcAft>
            </a:pPr>
            <a:r>
              <a:rPr lang="en-US" dirty="0">
                <a:solidFill>
                  <a:schemeClr val="tx1"/>
                </a:solidFill>
              </a:rPr>
              <a:t>`season` : season (`1`:winter, `2`:spring, `3`:summer, `4`:fall)</a:t>
            </a:r>
          </a:p>
          <a:p>
            <a:pPr marL="0">
              <a:spcBef>
                <a:spcPts val="0"/>
              </a:spcBef>
              <a:spcAft>
                <a:spcPts val="600"/>
              </a:spcAft>
            </a:pPr>
            <a:r>
              <a:rPr lang="en-US" dirty="0">
                <a:solidFill>
                  <a:schemeClr val="tx1"/>
                </a:solidFill>
              </a:rPr>
              <a:t>`</a:t>
            </a:r>
            <a:r>
              <a:rPr lang="en-US" dirty="0" err="1">
                <a:solidFill>
                  <a:schemeClr val="tx1"/>
                </a:solidFill>
              </a:rPr>
              <a:t>weathersit</a:t>
            </a:r>
            <a:r>
              <a:rPr lang="en-US" dirty="0">
                <a:solidFill>
                  <a:schemeClr val="tx1"/>
                </a:solidFill>
              </a:rPr>
              <a:t>` :</a:t>
            </a:r>
          </a:p>
          <a:p>
            <a:pPr marL="457200" lvl="1">
              <a:spcBef>
                <a:spcPts val="0"/>
              </a:spcBef>
              <a:spcAft>
                <a:spcPts val="600"/>
              </a:spcAft>
            </a:pPr>
            <a:r>
              <a:rPr lang="en-US" dirty="0">
                <a:solidFill>
                  <a:schemeClr val="tx1"/>
                </a:solidFill>
              </a:rPr>
              <a:t>`1`: Clear, Few clouds, Partly cloudy, Partly cloudy</a:t>
            </a:r>
          </a:p>
          <a:p>
            <a:pPr marL="457200" lvl="1">
              <a:spcBef>
                <a:spcPts val="0"/>
              </a:spcBef>
              <a:spcAft>
                <a:spcPts val="600"/>
              </a:spcAft>
            </a:pPr>
            <a:r>
              <a:rPr lang="en-US" dirty="0">
                <a:solidFill>
                  <a:schemeClr val="tx1"/>
                </a:solidFill>
              </a:rPr>
              <a:t>`2`: Mist + Cloudy, Mist + Broken clouds, Mist + Few clouds, Mist</a:t>
            </a:r>
          </a:p>
          <a:p>
            <a:pPr marL="457200" lvl="1">
              <a:spcBef>
                <a:spcPts val="0"/>
              </a:spcBef>
              <a:spcAft>
                <a:spcPts val="600"/>
              </a:spcAft>
            </a:pPr>
            <a:r>
              <a:rPr lang="en-US" dirty="0">
                <a:solidFill>
                  <a:schemeClr val="tx1"/>
                </a:solidFill>
              </a:rPr>
              <a:t>`3`: Light Snow, Light Rain + Thunderstorm + Scattered clouds, Light Rain + Scattered clouds</a:t>
            </a:r>
          </a:p>
          <a:p>
            <a:pPr marL="457200" lvl="1">
              <a:spcBef>
                <a:spcPts val="0"/>
              </a:spcBef>
              <a:spcAft>
                <a:spcPts val="600"/>
              </a:spcAft>
            </a:pPr>
            <a:r>
              <a:rPr lang="en-US" dirty="0">
                <a:solidFill>
                  <a:schemeClr val="tx1"/>
                </a:solidFill>
              </a:rPr>
              <a:t>`4`: Heavy Rain + Ice Pallets + Thunderstorm + Mist, Snow + Fog</a:t>
            </a:r>
          </a:p>
          <a:p>
            <a:pPr marL="0">
              <a:spcBef>
                <a:spcPts val="0"/>
              </a:spcBef>
              <a:spcAft>
                <a:spcPts val="600"/>
              </a:spcAft>
            </a:pPr>
            <a:r>
              <a:rPr lang="en-US" dirty="0">
                <a:solidFill>
                  <a:schemeClr val="tx1"/>
                </a:solidFill>
              </a:rPr>
              <a:t>`temp` : Normalized temperature in Celsius. </a:t>
            </a:r>
          </a:p>
          <a:p>
            <a:pPr marL="0">
              <a:spcBef>
                <a:spcPts val="0"/>
              </a:spcBef>
              <a:spcAft>
                <a:spcPts val="600"/>
              </a:spcAft>
            </a:pPr>
            <a:r>
              <a:rPr lang="en-US" dirty="0">
                <a:solidFill>
                  <a:schemeClr val="tx1"/>
                </a:solidFill>
              </a:rPr>
              <a:t>`</a:t>
            </a:r>
            <a:r>
              <a:rPr lang="en-US" dirty="0" err="1">
                <a:solidFill>
                  <a:schemeClr val="tx1"/>
                </a:solidFill>
              </a:rPr>
              <a:t>atemp</a:t>
            </a:r>
            <a:r>
              <a:rPr lang="en-US" dirty="0">
                <a:solidFill>
                  <a:schemeClr val="tx1"/>
                </a:solidFill>
              </a:rPr>
              <a:t>`: Normalized feeling temperature in Celsius. </a:t>
            </a:r>
          </a:p>
          <a:p>
            <a:pPr marL="0">
              <a:spcBef>
                <a:spcPts val="0"/>
              </a:spcBef>
              <a:spcAft>
                <a:spcPts val="600"/>
              </a:spcAft>
            </a:pPr>
            <a:r>
              <a:rPr lang="en-US" dirty="0">
                <a:solidFill>
                  <a:schemeClr val="tx1"/>
                </a:solidFill>
              </a:rPr>
              <a:t>`hum`: Normalized humidity. </a:t>
            </a:r>
          </a:p>
          <a:p>
            <a:pPr marL="0">
              <a:spcBef>
                <a:spcPts val="0"/>
              </a:spcBef>
              <a:spcAft>
                <a:spcPts val="600"/>
              </a:spcAft>
            </a:pPr>
            <a:r>
              <a:rPr lang="en-US" dirty="0">
                <a:solidFill>
                  <a:schemeClr val="tx1"/>
                </a:solidFill>
              </a:rPr>
              <a:t>`windspeed`: Normalized wind speed. </a:t>
            </a:r>
          </a:p>
          <a:p>
            <a:pPr marL="0" indent="0">
              <a:spcBef>
                <a:spcPts val="0"/>
              </a:spcBef>
              <a:spcAft>
                <a:spcPts val="600"/>
              </a:spcAft>
              <a:buNone/>
            </a:pPr>
            <a:r>
              <a:rPr lang="en-US" i="1" u="sng" dirty="0">
                <a:solidFill>
                  <a:schemeClr val="tx1"/>
                </a:solidFill>
              </a:rPr>
              <a:t>NOTE: </a:t>
            </a:r>
            <a:r>
              <a:rPr lang="en-US" i="1" dirty="0">
                <a:solidFill>
                  <a:schemeClr val="tx1"/>
                </a:solidFill>
              </a:rPr>
              <a:t>Weather values are already NORMALIZED.</a:t>
            </a:r>
          </a:p>
        </p:txBody>
      </p:sp>
      <p:sp>
        <p:nvSpPr>
          <p:cNvPr id="6" name="Slide Number Placeholder 5">
            <a:extLst>
              <a:ext uri="{FF2B5EF4-FFF2-40B4-BE49-F238E27FC236}">
                <a16:creationId xmlns:a16="http://schemas.microsoft.com/office/drawing/2014/main" id="{6568882C-5AAE-BA03-FA4F-5CBA77C6A544}"/>
              </a:ext>
            </a:extLst>
          </p:cNvPr>
          <p:cNvSpPr>
            <a:spLocks noGrp="1"/>
          </p:cNvSpPr>
          <p:nvPr>
            <p:ph type="sldNum" sz="quarter" idx="12"/>
          </p:nvPr>
        </p:nvSpPr>
        <p:spPr/>
        <p:txBody>
          <a:bodyPr/>
          <a:lstStyle/>
          <a:p>
            <a:fld id="{DBA1B0FB-D917-4C8C-928F-313BD683BF39}" type="slidenum">
              <a:rPr lang="en-US" smtClean="0"/>
              <a:t>8</a:t>
            </a:fld>
            <a:endParaRPr lang="en-US"/>
          </a:p>
        </p:txBody>
      </p:sp>
      <p:pic>
        <p:nvPicPr>
          <p:cNvPr id="3" name="Picture 2" descr="A picture containing text, tree, grass, park&#10;&#10;Description automatically generated">
            <a:extLst>
              <a:ext uri="{FF2B5EF4-FFF2-40B4-BE49-F238E27FC236}">
                <a16:creationId xmlns:a16="http://schemas.microsoft.com/office/drawing/2014/main" id="{F797A1C1-F1E4-37C3-DA3C-EFE877266538}"/>
              </a:ext>
            </a:extLst>
          </p:cNvPr>
          <p:cNvPicPr>
            <a:picLocks noChangeAspect="1"/>
          </p:cNvPicPr>
          <p:nvPr/>
        </p:nvPicPr>
        <p:blipFill rotWithShape="1">
          <a:blip r:embed="rId2"/>
          <a:srcRect b="6296"/>
          <a:stretch/>
        </p:blipFill>
        <p:spPr>
          <a:xfrm>
            <a:off x="6377713" y="1658518"/>
            <a:ext cx="5263424" cy="3540963"/>
          </a:xfrm>
          <a:prstGeom prst="rect">
            <a:avLst/>
          </a:prstGeom>
        </p:spPr>
      </p:pic>
      <p:sp>
        <p:nvSpPr>
          <p:cNvPr id="8" name="Date Placeholder 1">
            <a:extLst>
              <a:ext uri="{FF2B5EF4-FFF2-40B4-BE49-F238E27FC236}">
                <a16:creationId xmlns:a16="http://schemas.microsoft.com/office/drawing/2014/main" id="{C984D249-EAEE-14CB-8375-DFA3A1C24430}"/>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0" name="Footer Placeholder 2">
            <a:extLst>
              <a:ext uri="{FF2B5EF4-FFF2-40B4-BE49-F238E27FC236}">
                <a16:creationId xmlns:a16="http://schemas.microsoft.com/office/drawing/2014/main" id="{13F7DC1A-54EA-E7D1-AAE3-2883793CDA09}"/>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331143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p:txBody>
          <a:bodyPr/>
          <a:lstStyle/>
          <a:p>
            <a:r>
              <a:rPr lang="en-US" dirty="0"/>
              <a:t>Potential Dependent Variables</a:t>
            </a:r>
          </a:p>
        </p:txBody>
      </p:sp>
      <p:sp>
        <p:nvSpPr>
          <p:cNvPr id="9" name="Content Placeholder 8">
            <a:extLst>
              <a:ext uri="{FF2B5EF4-FFF2-40B4-BE49-F238E27FC236}">
                <a16:creationId xmlns:a16="http://schemas.microsoft.com/office/drawing/2014/main" id="{DCC5D44C-8D77-7CDE-06C0-66F19EE99AD9}"/>
              </a:ext>
            </a:extLst>
          </p:cNvPr>
          <p:cNvSpPr>
            <a:spLocks noGrp="1"/>
          </p:cNvSpPr>
          <p:nvPr>
            <p:ph sz="half" idx="1"/>
          </p:nvPr>
        </p:nvSpPr>
        <p:spPr>
          <a:xfrm>
            <a:off x="550863" y="1514245"/>
            <a:ext cx="5435600" cy="3995650"/>
          </a:xfrm>
        </p:spPr>
        <p:txBody>
          <a:bodyPr/>
          <a:lstStyle/>
          <a:p>
            <a:r>
              <a:rPr lang="en-US" dirty="0">
                <a:solidFill>
                  <a:schemeClr val="tx1"/>
                </a:solidFill>
              </a:rPr>
              <a:t>`casual`: count of casual users</a:t>
            </a:r>
          </a:p>
          <a:p>
            <a:r>
              <a:rPr lang="en-US" dirty="0">
                <a:solidFill>
                  <a:schemeClr val="tx1"/>
                </a:solidFill>
              </a:rPr>
              <a:t>`registered`: count of registered users</a:t>
            </a:r>
          </a:p>
          <a:p>
            <a:r>
              <a:rPr lang="en-US" dirty="0">
                <a:solidFill>
                  <a:schemeClr val="tx1"/>
                </a:solidFill>
              </a:rPr>
              <a:t>`</a:t>
            </a:r>
            <a:r>
              <a:rPr lang="en-US" dirty="0" err="1">
                <a:solidFill>
                  <a:schemeClr val="tx1"/>
                </a:solidFill>
              </a:rPr>
              <a:t>cnt</a:t>
            </a:r>
            <a:r>
              <a:rPr lang="en-US" dirty="0">
                <a:solidFill>
                  <a:schemeClr val="tx1"/>
                </a:solidFill>
              </a:rPr>
              <a:t>`: count of total rental bikes including both casual and registered</a:t>
            </a:r>
          </a:p>
        </p:txBody>
      </p:sp>
      <p:pic>
        <p:nvPicPr>
          <p:cNvPr id="15" name="Content Placeholder 14" descr="Two people riding a bicycle&#10;&#10;Description automatically generated with medium confidence">
            <a:extLst>
              <a:ext uri="{FF2B5EF4-FFF2-40B4-BE49-F238E27FC236}">
                <a16:creationId xmlns:a16="http://schemas.microsoft.com/office/drawing/2014/main" id="{CA299B54-F754-4E35-7670-F205CE5528EC}"/>
              </a:ext>
            </a:extLst>
          </p:cNvPr>
          <p:cNvPicPr>
            <a:picLocks noGrp="1" noChangeAspect="1"/>
          </p:cNvPicPr>
          <p:nvPr>
            <p:ph sz="half" idx="2"/>
          </p:nvPr>
        </p:nvPicPr>
        <p:blipFill>
          <a:blip r:embed="rId2"/>
          <a:stretch>
            <a:fillRect/>
          </a:stretch>
        </p:blipFill>
        <p:spPr>
          <a:xfrm>
            <a:off x="5772150" y="2224386"/>
            <a:ext cx="5868987" cy="3912658"/>
          </a:xfrm>
        </p:spPr>
      </p:pic>
      <p:sp>
        <p:nvSpPr>
          <p:cNvPr id="6" name="Slide Number Placeholder 5">
            <a:extLst>
              <a:ext uri="{FF2B5EF4-FFF2-40B4-BE49-F238E27FC236}">
                <a16:creationId xmlns:a16="http://schemas.microsoft.com/office/drawing/2014/main" id="{6568882C-5AAE-BA03-FA4F-5CBA77C6A544}"/>
              </a:ext>
            </a:extLst>
          </p:cNvPr>
          <p:cNvSpPr>
            <a:spLocks noGrp="1"/>
          </p:cNvSpPr>
          <p:nvPr>
            <p:ph type="sldNum" sz="quarter" idx="12"/>
          </p:nvPr>
        </p:nvSpPr>
        <p:spPr/>
        <p:txBody>
          <a:bodyPr/>
          <a:lstStyle/>
          <a:p>
            <a:fld id="{DBA1B0FB-D917-4C8C-928F-313BD683BF39}" type="slidenum">
              <a:rPr lang="en-US" smtClean="0"/>
              <a:t>9</a:t>
            </a:fld>
            <a:endParaRPr lang="en-US"/>
          </a:p>
        </p:txBody>
      </p:sp>
      <p:pic>
        <p:nvPicPr>
          <p:cNvPr id="17" name="Picture 16" descr="A person riding a bicycle&#10;&#10;Description automatically generated">
            <a:extLst>
              <a:ext uri="{FF2B5EF4-FFF2-40B4-BE49-F238E27FC236}">
                <a16:creationId xmlns:a16="http://schemas.microsoft.com/office/drawing/2014/main" id="{70E67442-ED1E-19BB-B26C-CFCAD8D9FDDA}"/>
              </a:ext>
            </a:extLst>
          </p:cNvPr>
          <p:cNvPicPr>
            <a:picLocks noChangeAspect="1"/>
          </p:cNvPicPr>
          <p:nvPr/>
        </p:nvPicPr>
        <p:blipFill>
          <a:blip r:embed="rId3"/>
          <a:stretch>
            <a:fillRect/>
          </a:stretch>
        </p:blipFill>
        <p:spPr>
          <a:xfrm>
            <a:off x="1358494" y="3531888"/>
            <a:ext cx="3642538" cy="2624770"/>
          </a:xfrm>
          <a:prstGeom prst="rect">
            <a:avLst/>
          </a:prstGeom>
        </p:spPr>
      </p:pic>
      <p:sp>
        <p:nvSpPr>
          <p:cNvPr id="18" name="Date Placeholder 1">
            <a:extLst>
              <a:ext uri="{FF2B5EF4-FFF2-40B4-BE49-F238E27FC236}">
                <a16:creationId xmlns:a16="http://schemas.microsoft.com/office/drawing/2014/main" id="{B7E3207B-2DB1-9FE2-B67F-8DA83FB26997}"/>
              </a:ext>
            </a:extLst>
          </p:cNvPr>
          <p:cNvSpPr>
            <a:spLocks noGrp="1"/>
          </p:cNvSpPr>
          <p:nvPr>
            <p:ph type="dt" sz="half" idx="10"/>
          </p:nvPr>
        </p:nvSpPr>
        <p:spPr>
          <a:xfrm>
            <a:off x="550863" y="6507212"/>
            <a:ext cx="2628900" cy="153888"/>
          </a:xfrm>
        </p:spPr>
        <p:txBody>
          <a:bodyPr/>
          <a:lstStyle/>
          <a:p>
            <a:r>
              <a:rPr lang="en-US" dirty="0"/>
              <a:t>Sunday, September 4, 2022</a:t>
            </a:r>
          </a:p>
        </p:txBody>
      </p:sp>
      <p:sp>
        <p:nvSpPr>
          <p:cNvPr id="19" name="Footer Placeholder 2">
            <a:extLst>
              <a:ext uri="{FF2B5EF4-FFF2-40B4-BE49-F238E27FC236}">
                <a16:creationId xmlns:a16="http://schemas.microsoft.com/office/drawing/2014/main" id="{B07F8EF5-6766-C8D9-3A88-82D72DD4D495}"/>
              </a:ext>
            </a:extLst>
          </p:cNvPr>
          <p:cNvSpPr>
            <a:spLocks noGrp="1"/>
          </p:cNvSpPr>
          <p:nvPr>
            <p:ph type="ftr" sz="quarter" idx="11"/>
          </p:nvPr>
        </p:nvSpPr>
        <p:spPr>
          <a:xfrm>
            <a:off x="3359150" y="6507212"/>
            <a:ext cx="6379210" cy="153888"/>
          </a:xfrm>
        </p:spPr>
        <p:txBody>
          <a:bodyPr/>
          <a:lstStyle/>
          <a:p>
            <a:r>
              <a:rPr lang="en-US" dirty="0"/>
              <a:t>Abi Glisson - ENTITY Data Science Virtual Academy Final Project Presentation</a:t>
            </a:r>
          </a:p>
        </p:txBody>
      </p:sp>
    </p:spTree>
    <p:extLst>
      <p:ext uri="{BB962C8B-B14F-4D97-AF65-F5344CB8AC3E}">
        <p14:creationId xmlns:p14="http://schemas.microsoft.com/office/powerpoint/2010/main" val="242489700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{C79E9F56-3CC0-43EF-A85E-042716509A1D}tf33713516_win32</Template>
  <TotalTime>862</TotalTime>
  <Words>2109</Words>
  <Application>Microsoft Office PowerPoint</Application>
  <PresentationFormat>Widescreen</PresentationFormat>
  <Paragraphs>257</Paragraphs>
  <Slides>32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Gill Sans MT</vt:lpstr>
      <vt:lpstr>Walbaum Display</vt:lpstr>
      <vt:lpstr>3DFloatVTI</vt:lpstr>
      <vt:lpstr>Predicting Hourly  Bike Sharing Rentals</vt:lpstr>
      <vt:lpstr>Abi Glisson</vt:lpstr>
      <vt:lpstr>Introduction</vt:lpstr>
      <vt:lpstr>Evaluation Question</vt:lpstr>
      <vt:lpstr>Methods</vt:lpstr>
      <vt:lpstr>Data Selection</vt:lpstr>
      <vt:lpstr>Date-Related Independent Variables</vt:lpstr>
      <vt:lpstr>Weather-Related Independent Variables</vt:lpstr>
      <vt:lpstr>Potential Dependent Variables</vt:lpstr>
      <vt:lpstr>Data Wrangling</vt:lpstr>
      <vt:lpstr>New Variables</vt:lpstr>
      <vt:lpstr>Summary Statistics</vt:lpstr>
      <vt:lpstr>Summary of Dependent Variables</vt:lpstr>
      <vt:lpstr>Descriptive Visualization</vt:lpstr>
      <vt:lpstr>Moving Average of Rental Counts by Date</vt:lpstr>
      <vt:lpstr>Rental Counts by Year and Type of User</vt:lpstr>
      <vt:lpstr>Rental Counts by Season and User Type</vt:lpstr>
      <vt:lpstr>Rental Counts by Weather and User Type</vt:lpstr>
      <vt:lpstr>Average Rental Counts by  Day of Week and  User Type</vt:lpstr>
      <vt:lpstr>Machine Learning</vt:lpstr>
      <vt:lpstr>Assumptions</vt:lpstr>
      <vt:lpstr>Model Selection</vt:lpstr>
      <vt:lpstr>Split Data into Training and Testing Sets</vt:lpstr>
      <vt:lpstr>Hyperparameter Tuning</vt:lpstr>
      <vt:lpstr>Initial Random Forest</vt:lpstr>
      <vt:lpstr>Random Forest with Lag Variables</vt:lpstr>
      <vt:lpstr>RF with Lag Variables to Predict Registered User Rentals</vt:lpstr>
      <vt:lpstr>RF with Lag Variables to Predict Casual User Rentals</vt:lpstr>
      <vt:lpstr>Summary &amp; Conclusions</vt:lpstr>
      <vt:lpstr>Summary</vt:lpstr>
      <vt:lpstr>Conclusion</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Hourly  Bike Rentals</dc:title>
  <dc:creator>Abigail Glisson</dc:creator>
  <cp:lastModifiedBy>Abigail Glisson</cp:lastModifiedBy>
  <cp:revision>1</cp:revision>
  <dcterms:created xsi:type="dcterms:W3CDTF">2022-08-31T15:52:26Z</dcterms:created>
  <dcterms:modified xsi:type="dcterms:W3CDTF">2022-09-04T00:27:06Z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